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6" r:id="rId4"/>
    <p:sldId id="259" r:id="rId5"/>
    <p:sldId id="267" r:id="rId6"/>
    <p:sldId id="260" r:id="rId7"/>
    <p:sldId id="262" r:id="rId8"/>
    <p:sldId id="263" r:id="rId9"/>
    <p:sldId id="265" r:id="rId10"/>
    <p:sldId id="266" r:id="rId11"/>
    <p:sldId id="264" r:id="rId12"/>
    <p:sldId id="261" r:id="rId13"/>
    <p:sldId id="268" r:id="rId14"/>
    <p:sldId id="270" r:id="rId15"/>
    <p:sldId id="269" r:id="rId16"/>
    <p:sldId id="275" r:id="rId17"/>
    <p:sldId id="274" r:id="rId18"/>
    <p:sldId id="273" r:id="rId19"/>
    <p:sldId id="272" r:id="rId20"/>
    <p:sldId id="271" r:id="rId21"/>
    <p:sldId id="279" r:id="rId22"/>
    <p:sldId id="280" r:id="rId23"/>
    <p:sldId id="278" r:id="rId24"/>
    <p:sldId id="277" r:id="rId25"/>
    <p:sldId id="276" r:id="rId26"/>
    <p:sldId id="281" r:id="rId27"/>
    <p:sldId id="284" r:id="rId28"/>
    <p:sldId id="283" r:id="rId29"/>
    <p:sldId id="282" r:id="rId30"/>
    <p:sldId id="285" r:id="rId31"/>
    <p:sldId id="287" r:id="rId32"/>
    <p:sldId id="288" r:id="rId33"/>
    <p:sldId id="286" r:id="rId34"/>
    <p:sldId id="289" r:id="rId35"/>
    <p:sldId id="291" r:id="rId36"/>
    <p:sldId id="290" r:id="rId37"/>
    <p:sldId id="294" r:id="rId38"/>
    <p:sldId id="292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AA573BE-222B-4218-9DB0-55548CE71F43}" v="5" dt="2022-03-13T13:15:57.69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21" autoAdjust="0"/>
    <p:restoredTop sz="94660"/>
  </p:normalViewPr>
  <p:slideViewPr>
    <p:cSldViewPr snapToGrid="0">
      <p:cViewPr varScale="1">
        <p:scale>
          <a:sx n="143" d="100"/>
          <a:sy n="143" d="100"/>
        </p:scale>
        <p:origin x="104" y="5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45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drew Webb" userId="5a5d8dd3c647fd1a" providerId="LiveId" clId="{6AA573BE-222B-4218-9DB0-55548CE71F43}"/>
    <pc:docChg chg="undo custSel addSld delSld modSld modMainMaster">
      <pc:chgData name="Andrew Webb" userId="5a5d8dd3c647fd1a" providerId="LiveId" clId="{6AA573BE-222B-4218-9DB0-55548CE71F43}" dt="2022-03-13T13:27:45.343" v="247" actId="21"/>
      <pc:docMkLst>
        <pc:docMk/>
      </pc:docMkLst>
      <pc:sldChg chg="modSp mod">
        <pc:chgData name="Andrew Webb" userId="5a5d8dd3c647fd1a" providerId="LiveId" clId="{6AA573BE-222B-4218-9DB0-55548CE71F43}" dt="2022-03-13T13:16:23.890" v="82" actId="14100"/>
        <pc:sldMkLst>
          <pc:docMk/>
          <pc:sldMk cId="2106687020" sldId="256"/>
        </pc:sldMkLst>
        <pc:picChg chg="mod">
          <ac:chgData name="Andrew Webb" userId="5a5d8dd3c647fd1a" providerId="LiveId" clId="{6AA573BE-222B-4218-9DB0-55548CE71F43}" dt="2022-03-13T13:16:23.890" v="82" actId="14100"/>
          <ac:picMkLst>
            <pc:docMk/>
            <pc:sldMk cId="2106687020" sldId="256"/>
            <ac:picMk id="5" creationId="{E5B1D370-D9AC-4190-AFB5-F8BE4B6DD082}"/>
          </ac:picMkLst>
        </pc:picChg>
      </pc:sldChg>
      <pc:sldChg chg="delSp mod">
        <pc:chgData name="Andrew Webb" userId="5a5d8dd3c647fd1a" providerId="LiveId" clId="{6AA573BE-222B-4218-9DB0-55548CE71F43}" dt="2022-03-13T13:22:57.773" v="175" actId="21"/>
        <pc:sldMkLst>
          <pc:docMk/>
          <pc:sldMk cId="646783510" sldId="257"/>
        </pc:sldMkLst>
        <pc:spChg chg="del">
          <ac:chgData name="Andrew Webb" userId="5a5d8dd3c647fd1a" providerId="LiveId" clId="{6AA573BE-222B-4218-9DB0-55548CE71F43}" dt="2022-03-13T13:22:57.773" v="175" actId="21"/>
          <ac:spMkLst>
            <pc:docMk/>
            <pc:sldMk cId="646783510" sldId="257"/>
            <ac:spMk id="3" creationId="{8A069222-ADFC-4256-962C-87B6ACC3D1EE}"/>
          </ac:spMkLst>
        </pc:spChg>
      </pc:sldChg>
      <pc:sldChg chg="delSp modSp mod">
        <pc:chgData name="Andrew Webb" userId="5a5d8dd3c647fd1a" providerId="LiveId" clId="{6AA573BE-222B-4218-9DB0-55548CE71F43}" dt="2022-03-13T13:23:06.659" v="177" actId="21"/>
        <pc:sldMkLst>
          <pc:docMk/>
          <pc:sldMk cId="119563784" sldId="258"/>
        </pc:sldMkLst>
        <pc:spChg chg="del">
          <ac:chgData name="Andrew Webb" userId="5a5d8dd3c647fd1a" providerId="LiveId" clId="{6AA573BE-222B-4218-9DB0-55548CE71F43}" dt="2022-03-13T13:23:02.084" v="176" actId="21"/>
          <ac:spMkLst>
            <pc:docMk/>
            <pc:sldMk cId="119563784" sldId="258"/>
            <ac:spMk id="2" creationId="{E9F9C2B2-0B8D-43ED-BAE8-39AACAE37EDD}"/>
          </ac:spMkLst>
        </pc:spChg>
        <pc:spChg chg="del">
          <ac:chgData name="Andrew Webb" userId="5a5d8dd3c647fd1a" providerId="LiveId" clId="{6AA573BE-222B-4218-9DB0-55548CE71F43}" dt="2022-03-13T13:23:06.659" v="177" actId="21"/>
          <ac:spMkLst>
            <pc:docMk/>
            <pc:sldMk cId="119563784" sldId="258"/>
            <ac:spMk id="3" creationId="{4BF4E1CB-6DB5-49BA-B17F-D5F1F2F61A4D}"/>
          </ac:spMkLst>
        </pc:spChg>
        <pc:picChg chg="mod">
          <ac:chgData name="Andrew Webb" userId="5a5d8dd3c647fd1a" providerId="LiveId" clId="{6AA573BE-222B-4218-9DB0-55548CE71F43}" dt="2022-03-13T13:16:17.430" v="81" actId="14100"/>
          <ac:picMkLst>
            <pc:docMk/>
            <pc:sldMk cId="119563784" sldId="258"/>
            <ac:picMk id="4" creationId="{45CCD303-C354-47EE-B443-BE169A79D2A8}"/>
          </ac:picMkLst>
        </pc:picChg>
      </pc:sldChg>
      <pc:sldChg chg="delSp modSp mod">
        <pc:chgData name="Andrew Webb" userId="5a5d8dd3c647fd1a" providerId="LiveId" clId="{6AA573BE-222B-4218-9DB0-55548CE71F43}" dt="2022-03-13T13:23:15.142" v="179" actId="21"/>
        <pc:sldMkLst>
          <pc:docMk/>
          <pc:sldMk cId="2789163541" sldId="259"/>
        </pc:sldMkLst>
        <pc:spChg chg="del">
          <ac:chgData name="Andrew Webb" userId="5a5d8dd3c647fd1a" providerId="LiveId" clId="{6AA573BE-222B-4218-9DB0-55548CE71F43}" dt="2022-03-13T13:23:11.905" v="178" actId="21"/>
          <ac:spMkLst>
            <pc:docMk/>
            <pc:sldMk cId="2789163541" sldId="259"/>
            <ac:spMk id="2" creationId="{CC01E0CF-B44D-47B3-BAB2-0FDD4B260CDD}"/>
          </ac:spMkLst>
        </pc:spChg>
        <pc:spChg chg="del">
          <ac:chgData name="Andrew Webb" userId="5a5d8dd3c647fd1a" providerId="LiveId" clId="{6AA573BE-222B-4218-9DB0-55548CE71F43}" dt="2022-03-13T13:23:15.142" v="179" actId="21"/>
          <ac:spMkLst>
            <pc:docMk/>
            <pc:sldMk cId="2789163541" sldId="259"/>
            <ac:spMk id="3" creationId="{D0E95903-32E6-476C-A49B-C566DE60FF27}"/>
          </ac:spMkLst>
        </pc:spChg>
        <pc:picChg chg="mod">
          <ac:chgData name="Andrew Webb" userId="5a5d8dd3c647fd1a" providerId="LiveId" clId="{6AA573BE-222B-4218-9DB0-55548CE71F43}" dt="2022-03-13T13:16:43.484" v="86" actId="1076"/>
          <ac:picMkLst>
            <pc:docMk/>
            <pc:sldMk cId="2789163541" sldId="259"/>
            <ac:picMk id="5" creationId="{C99180C5-D83F-4676-8981-824DBFD25ACB}"/>
          </ac:picMkLst>
        </pc:picChg>
      </pc:sldChg>
      <pc:sldChg chg="delSp modSp mod">
        <pc:chgData name="Andrew Webb" userId="5a5d8dd3c647fd1a" providerId="LiveId" clId="{6AA573BE-222B-4218-9DB0-55548CE71F43}" dt="2022-03-13T13:23:29.653" v="182" actId="21"/>
        <pc:sldMkLst>
          <pc:docMk/>
          <pc:sldMk cId="3546440209" sldId="260"/>
        </pc:sldMkLst>
        <pc:spChg chg="del">
          <ac:chgData name="Andrew Webb" userId="5a5d8dd3c647fd1a" providerId="LiveId" clId="{6AA573BE-222B-4218-9DB0-55548CE71F43}" dt="2022-03-13T13:23:25.531" v="181" actId="21"/>
          <ac:spMkLst>
            <pc:docMk/>
            <pc:sldMk cId="3546440209" sldId="260"/>
            <ac:spMk id="2" creationId="{3EBAEFA7-ECE7-4794-A83D-8CBEFD98967A}"/>
          </ac:spMkLst>
        </pc:spChg>
        <pc:spChg chg="del">
          <ac:chgData name="Andrew Webb" userId="5a5d8dd3c647fd1a" providerId="LiveId" clId="{6AA573BE-222B-4218-9DB0-55548CE71F43}" dt="2022-03-13T13:23:29.653" v="182" actId="21"/>
          <ac:spMkLst>
            <pc:docMk/>
            <pc:sldMk cId="3546440209" sldId="260"/>
            <ac:spMk id="3" creationId="{AD33FD2F-27D7-4A7E-978C-21ACE6EA348B}"/>
          </ac:spMkLst>
        </pc:spChg>
        <pc:picChg chg="mod">
          <ac:chgData name="Andrew Webb" userId="5a5d8dd3c647fd1a" providerId="LiveId" clId="{6AA573BE-222B-4218-9DB0-55548CE71F43}" dt="2022-03-13T13:17:09.955" v="94" actId="1076"/>
          <ac:picMkLst>
            <pc:docMk/>
            <pc:sldMk cId="3546440209" sldId="260"/>
            <ac:picMk id="5" creationId="{8DDC786C-335C-4F03-B625-B3886F797557}"/>
          </ac:picMkLst>
        </pc:picChg>
      </pc:sldChg>
      <pc:sldChg chg="addSp delSp modSp mod">
        <pc:chgData name="Andrew Webb" userId="5a5d8dd3c647fd1a" providerId="LiveId" clId="{6AA573BE-222B-4218-9DB0-55548CE71F43}" dt="2022-03-13T13:24:18.735" v="194" actId="21"/>
        <pc:sldMkLst>
          <pc:docMk/>
          <pc:sldMk cId="2067122199" sldId="261"/>
        </pc:sldMkLst>
        <pc:spChg chg="del">
          <ac:chgData name="Andrew Webb" userId="5a5d8dd3c647fd1a" providerId="LiveId" clId="{6AA573BE-222B-4218-9DB0-55548CE71F43}" dt="2022-03-13T13:24:15.147" v="193" actId="21"/>
          <ac:spMkLst>
            <pc:docMk/>
            <pc:sldMk cId="2067122199" sldId="261"/>
            <ac:spMk id="2" creationId="{B0BD637A-7B6C-45DE-85C4-4F3317BFE112}"/>
          </ac:spMkLst>
        </pc:spChg>
        <pc:spChg chg="del">
          <ac:chgData name="Andrew Webb" userId="5a5d8dd3c647fd1a" providerId="LiveId" clId="{6AA573BE-222B-4218-9DB0-55548CE71F43}" dt="2022-03-13T13:24:18.735" v="194" actId="21"/>
          <ac:spMkLst>
            <pc:docMk/>
            <pc:sldMk cId="2067122199" sldId="261"/>
            <ac:spMk id="3" creationId="{5B2BB011-2A3B-4E94-9623-80CEE3FB962E}"/>
          </ac:spMkLst>
        </pc:spChg>
        <pc:picChg chg="add mod">
          <ac:chgData name="Andrew Webb" userId="5a5d8dd3c647fd1a" providerId="LiveId" clId="{6AA573BE-222B-4218-9DB0-55548CE71F43}" dt="2022-03-13T13:18:08.870" v="108" actId="1076"/>
          <ac:picMkLst>
            <pc:docMk/>
            <pc:sldMk cId="2067122199" sldId="261"/>
            <ac:picMk id="5" creationId="{54A4432A-4B3B-4D00-94FF-29382CAC4165}"/>
          </ac:picMkLst>
        </pc:picChg>
      </pc:sldChg>
      <pc:sldChg chg="delSp modSp mod">
        <pc:chgData name="Andrew Webb" userId="5a5d8dd3c647fd1a" providerId="LiveId" clId="{6AA573BE-222B-4218-9DB0-55548CE71F43}" dt="2022-03-13T13:23:39.207" v="184" actId="21"/>
        <pc:sldMkLst>
          <pc:docMk/>
          <pc:sldMk cId="3934503735" sldId="262"/>
        </pc:sldMkLst>
        <pc:spChg chg="del">
          <ac:chgData name="Andrew Webb" userId="5a5d8dd3c647fd1a" providerId="LiveId" clId="{6AA573BE-222B-4218-9DB0-55548CE71F43}" dt="2022-03-13T13:23:35.280" v="183" actId="21"/>
          <ac:spMkLst>
            <pc:docMk/>
            <pc:sldMk cId="3934503735" sldId="262"/>
            <ac:spMk id="2" creationId="{3CFC92F5-DB58-4232-9E58-AADE4EBB1D83}"/>
          </ac:spMkLst>
        </pc:spChg>
        <pc:spChg chg="del">
          <ac:chgData name="Andrew Webb" userId="5a5d8dd3c647fd1a" providerId="LiveId" clId="{6AA573BE-222B-4218-9DB0-55548CE71F43}" dt="2022-03-13T13:23:39.207" v="184" actId="21"/>
          <ac:spMkLst>
            <pc:docMk/>
            <pc:sldMk cId="3934503735" sldId="262"/>
            <ac:spMk id="3" creationId="{866522CF-DE32-4486-BAE1-3C02F5E34A8E}"/>
          </ac:spMkLst>
        </pc:spChg>
        <pc:picChg chg="mod">
          <ac:chgData name="Andrew Webb" userId="5a5d8dd3c647fd1a" providerId="LiveId" clId="{6AA573BE-222B-4218-9DB0-55548CE71F43}" dt="2022-03-13T13:17:17.155" v="96" actId="1076"/>
          <ac:picMkLst>
            <pc:docMk/>
            <pc:sldMk cId="3934503735" sldId="262"/>
            <ac:picMk id="5" creationId="{20F3B0A0-E9C6-4B66-9968-19673D268CDE}"/>
          </ac:picMkLst>
        </pc:picChg>
      </pc:sldChg>
      <pc:sldChg chg="delSp modSp mod">
        <pc:chgData name="Andrew Webb" userId="5a5d8dd3c647fd1a" providerId="LiveId" clId="{6AA573BE-222B-4218-9DB0-55548CE71F43}" dt="2022-03-13T13:23:47.312" v="186" actId="21"/>
        <pc:sldMkLst>
          <pc:docMk/>
          <pc:sldMk cId="2132488680" sldId="263"/>
        </pc:sldMkLst>
        <pc:spChg chg="del">
          <ac:chgData name="Andrew Webb" userId="5a5d8dd3c647fd1a" providerId="LiveId" clId="{6AA573BE-222B-4218-9DB0-55548CE71F43}" dt="2022-03-13T13:23:45.321" v="185" actId="21"/>
          <ac:spMkLst>
            <pc:docMk/>
            <pc:sldMk cId="2132488680" sldId="263"/>
            <ac:spMk id="2" creationId="{67636C18-A06C-441D-A2D1-72D554432A53}"/>
          </ac:spMkLst>
        </pc:spChg>
        <pc:spChg chg="del">
          <ac:chgData name="Andrew Webb" userId="5a5d8dd3c647fd1a" providerId="LiveId" clId="{6AA573BE-222B-4218-9DB0-55548CE71F43}" dt="2022-03-13T13:23:47.312" v="186" actId="21"/>
          <ac:spMkLst>
            <pc:docMk/>
            <pc:sldMk cId="2132488680" sldId="263"/>
            <ac:spMk id="3" creationId="{C01E2491-C7E8-47A7-9F2B-2EA349F41335}"/>
          </ac:spMkLst>
        </pc:spChg>
        <pc:picChg chg="mod">
          <ac:chgData name="Andrew Webb" userId="5a5d8dd3c647fd1a" providerId="LiveId" clId="{6AA573BE-222B-4218-9DB0-55548CE71F43}" dt="2022-03-13T13:17:29.283" v="100" actId="1076"/>
          <ac:picMkLst>
            <pc:docMk/>
            <pc:sldMk cId="2132488680" sldId="263"/>
            <ac:picMk id="5" creationId="{B6E7228A-C7F4-485A-BA3A-E2BA67990F3A}"/>
          </ac:picMkLst>
        </pc:picChg>
      </pc:sldChg>
      <pc:sldChg chg="addSp delSp modSp mod">
        <pc:chgData name="Andrew Webb" userId="5a5d8dd3c647fd1a" providerId="LiveId" clId="{6AA573BE-222B-4218-9DB0-55548CE71F43}" dt="2022-03-13T13:24:11.324" v="192" actId="21"/>
        <pc:sldMkLst>
          <pc:docMk/>
          <pc:sldMk cId="2128556324" sldId="264"/>
        </pc:sldMkLst>
        <pc:spChg chg="del">
          <ac:chgData name="Andrew Webb" userId="5a5d8dd3c647fd1a" providerId="LiveId" clId="{6AA573BE-222B-4218-9DB0-55548CE71F43}" dt="2022-03-13T13:24:08.226" v="191" actId="21"/>
          <ac:spMkLst>
            <pc:docMk/>
            <pc:sldMk cId="2128556324" sldId="264"/>
            <ac:spMk id="2" creationId="{B216E19D-34A0-4FBB-8854-480E8BBD61FB}"/>
          </ac:spMkLst>
        </pc:spChg>
        <pc:spChg chg="del">
          <ac:chgData name="Andrew Webb" userId="5a5d8dd3c647fd1a" providerId="LiveId" clId="{6AA573BE-222B-4218-9DB0-55548CE71F43}" dt="2022-03-13T13:24:11.324" v="192" actId="21"/>
          <ac:spMkLst>
            <pc:docMk/>
            <pc:sldMk cId="2128556324" sldId="264"/>
            <ac:spMk id="3" creationId="{5EED69DD-E706-45C2-80E6-EC75F204104E}"/>
          </ac:spMkLst>
        </pc:spChg>
        <pc:picChg chg="add mod">
          <ac:chgData name="Andrew Webb" userId="5a5d8dd3c647fd1a" providerId="LiveId" clId="{6AA573BE-222B-4218-9DB0-55548CE71F43}" dt="2022-03-13T13:17:57.327" v="106" actId="1076"/>
          <ac:picMkLst>
            <pc:docMk/>
            <pc:sldMk cId="2128556324" sldId="264"/>
            <ac:picMk id="5" creationId="{F7C16E55-6AB1-451B-95A9-4CAED089511C}"/>
          </ac:picMkLst>
        </pc:picChg>
      </pc:sldChg>
      <pc:sldChg chg="delSp modSp mod">
        <pc:chgData name="Andrew Webb" userId="5a5d8dd3c647fd1a" providerId="LiveId" clId="{6AA573BE-222B-4218-9DB0-55548CE71F43}" dt="2022-03-13T13:23:55.556" v="188" actId="21"/>
        <pc:sldMkLst>
          <pc:docMk/>
          <pc:sldMk cId="823511633" sldId="265"/>
        </pc:sldMkLst>
        <pc:spChg chg="del">
          <ac:chgData name="Andrew Webb" userId="5a5d8dd3c647fd1a" providerId="LiveId" clId="{6AA573BE-222B-4218-9DB0-55548CE71F43}" dt="2022-03-13T13:23:52.655" v="187" actId="21"/>
          <ac:spMkLst>
            <pc:docMk/>
            <pc:sldMk cId="823511633" sldId="265"/>
            <ac:spMk id="2" creationId="{8D335B76-C5E7-4168-A8BF-38E3F2B46014}"/>
          </ac:spMkLst>
        </pc:spChg>
        <pc:spChg chg="del">
          <ac:chgData name="Andrew Webb" userId="5a5d8dd3c647fd1a" providerId="LiveId" clId="{6AA573BE-222B-4218-9DB0-55548CE71F43}" dt="2022-03-13T13:23:55.556" v="188" actId="21"/>
          <ac:spMkLst>
            <pc:docMk/>
            <pc:sldMk cId="823511633" sldId="265"/>
            <ac:spMk id="3" creationId="{03C574B3-4CCA-4D48-9F36-CAB4B2E43F0E}"/>
          </ac:spMkLst>
        </pc:spChg>
        <pc:picChg chg="mod">
          <ac:chgData name="Andrew Webb" userId="5a5d8dd3c647fd1a" providerId="LiveId" clId="{6AA573BE-222B-4218-9DB0-55548CE71F43}" dt="2022-03-13T13:17:37.099" v="102" actId="1076"/>
          <ac:picMkLst>
            <pc:docMk/>
            <pc:sldMk cId="823511633" sldId="265"/>
            <ac:picMk id="5" creationId="{CF7DF000-C669-4357-87B1-D9FAC315B40A}"/>
          </ac:picMkLst>
        </pc:picChg>
      </pc:sldChg>
      <pc:sldChg chg="addSp delSp modSp mod">
        <pc:chgData name="Andrew Webb" userId="5a5d8dd3c647fd1a" providerId="LiveId" clId="{6AA573BE-222B-4218-9DB0-55548CE71F43}" dt="2022-03-13T13:24:02.509" v="190" actId="21"/>
        <pc:sldMkLst>
          <pc:docMk/>
          <pc:sldMk cId="1557649157" sldId="266"/>
        </pc:sldMkLst>
        <pc:spChg chg="del">
          <ac:chgData name="Andrew Webb" userId="5a5d8dd3c647fd1a" providerId="LiveId" clId="{6AA573BE-222B-4218-9DB0-55548CE71F43}" dt="2022-03-13T13:23:59.546" v="189" actId="21"/>
          <ac:spMkLst>
            <pc:docMk/>
            <pc:sldMk cId="1557649157" sldId="266"/>
            <ac:spMk id="2" creationId="{43C4141B-C03E-463D-8607-BC82486B3BEB}"/>
          </ac:spMkLst>
        </pc:spChg>
        <pc:spChg chg="del">
          <ac:chgData name="Andrew Webb" userId="5a5d8dd3c647fd1a" providerId="LiveId" clId="{6AA573BE-222B-4218-9DB0-55548CE71F43}" dt="2022-03-13T13:24:02.509" v="190" actId="21"/>
          <ac:spMkLst>
            <pc:docMk/>
            <pc:sldMk cId="1557649157" sldId="266"/>
            <ac:spMk id="3" creationId="{A6ABDB61-FDDD-4929-B46F-14EA30A3D036}"/>
          </ac:spMkLst>
        </pc:spChg>
        <pc:picChg chg="add mod">
          <ac:chgData name="Andrew Webb" userId="5a5d8dd3c647fd1a" providerId="LiveId" clId="{6AA573BE-222B-4218-9DB0-55548CE71F43}" dt="2022-03-13T13:17:49.691" v="104" actId="1076"/>
          <ac:picMkLst>
            <pc:docMk/>
            <pc:sldMk cId="1557649157" sldId="266"/>
            <ac:picMk id="5" creationId="{33C03F3C-CD34-4EB2-8D75-142FB3D7CA18}"/>
          </ac:picMkLst>
        </pc:picChg>
      </pc:sldChg>
      <pc:sldChg chg="delSp modSp mod">
        <pc:chgData name="Andrew Webb" userId="5a5d8dd3c647fd1a" providerId="LiveId" clId="{6AA573BE-222B-4218-9DB0-55548CE71F43}" dt="2022-03-13T13:23:20.131" v="180" actId="21"/>
        <pc:sldMkLst>
          <pc:docMk/>
          <pc:sldMk cId="143722773" sldId="267"/>
        </pc:sldMkLst>
        <pc:spChg chg="del">
          <ac:chgData name="Andrew Webb" userId="5a5d8dd3c647fd1a" providerId="LiveId" clId="{6AA573BE-222B-4218-9DB0-55548CE71F43}" dt="2022-03-13T13:23:20.131" v="180" actId="21"/>
          <ac:spMkLst>
            <pc:docMk/>
            <pc:sldMk cId="143722773" sldId="267"/>
            <ac:spMk id="2" creationId="{D25F2034-4FE4-4147-B2A7-BD71C07ED3DC}"/>
          </ac:spMkLst>
        </pc:spChg>
        <pc:picChg chg="mod">
          <ac:chgData name="Andrew Webb" userId="5a5d8dd3c647fd1a" providerId="LiveId" clId="{6AA573BE-222B-4218-9DB0-55548CE71F43}" dt="2022-03-13T13:16:56.859" v="90" actId="1076"/>
          <ac:picMkLst>
            <pc:docMk/>
            <pc:sldMk cId="143722773" sldId="267"/>
            <ac:picMk id="5" creationId="{2A068E4B-FC8F-4F5C-A289-BC12624F1078}"/>
          </ac:picMkLst>
        </pc:picChg>
      </pc:sldChg>
      <pc:sldChg chg="addSp delSp modSp new mod">
        <pc:chgData name="Andrew Webb" userId="5a5d8dd3c647fd1a" providerId="LiveId" clId="{6AA573BE-222B-4218-9DB0-55548CE71F43}" dt="2022-03-13T13:24:26.909" v="196" actId="21"/>
        <pc:sldMkLst>
          <pc:docMk/>
          <pc:sldMk cId="328069819" sldId="268"/>
        </pc:sldMkLst>
        <pc:spChg chg="del">
          <ac:chgData name="Andrew Webb" userId="5a5d8dd3c647fd1a" providerId="LiveId" clId="{6AA573BE-222B-4218-9DB0-55548CE71F43}" dt="2022-03-13T13:24:24.225" v="195" actId="21"/>
          <ac:spMkLst>
            <pc:docMk/>
            <pc:sldMk cId="328069819" sldId="268"/>
            <ac:spMk id="2" creationId="{C0126A9F-9C5C-4AC7-8D8B-BEAE71A9F2DA}"/>
          </ac:spMkLst>
        </pc:spChg>
        <pc:spChg chg="del">
          <ac:chgData name="Andrew Webb" userId="5a5d8dd3c647fd1a" providerId="LiveId" clId="{6AA573BE-222B-4218-9DB0-55548CE71F43}" dt="2022-03-13T13:24:26.909" v="196" actId="21"/>
          <ac:spMkLst>
            <pc:docMk/>
            <pc:sldMk cId="328069819" sldId="268"/>
            <ac:spMk id="3" creationId="{F9F9EC73-4961-4781-9736-66C66F9295F2}"/>
          </ac:spMkLst>
        </pc:spChg>
        <pc:picChg chg="add mod">
          <ac:chgData name="Andrew Webb" userId="5a5d8dd3c647fd1a" providerId="LiveId" clId="{6AA573BE-222B-4218-9DB0-55548CE71F43}" dt="2022-03-13T13:18:15.782" v="110" actId="1076"/>
          <ac:picMkLst>
            <pc:docMk/>
            <pc:sldMk cId="328069819" sldId="268"/>
            <ac:picMk id="5" creationId="{DDDAA227-B810-4453-AA4C-C20544255746}"/>
          </ac:picMkLst>
        </pc:picChg>
      </pc:sldChg>
      <pc:sldChg chg="addSp delSp modSp new mod">
        <pc:chgData name="Andrew Webb" userId="5a5d8dd3c647fd1a" providerId="LiveId" clId="{6AA573BE-222B-4218-9DB0-55548CE71F43}" dt="2022-03-13T13:24:42.754" v="200" actId="21"/>
        <pc:sldMkLst>
          <pc:docMk/>
          <pc:sldMk cId="2339640897" sldId="269"/>
        </pc:sldMkLst>
        <pc:spChg chg="del">
          <ac:chgData name="Andrew Webb" userId="5a5d8dd3c647fd1a" providerId="LiveId" clId="{6AA573BE-222B-4218-9DB0-55548CE71F43}" dt="2022-03-13T13:24:40.010" v="199" actId="21"/>
          <ac:spMkLst>
            <pc:docMk/>
            <pc:sldMk cId="2339640897" sldId="269"/>
            <ac:spMk id="2" creationId="{15477A7C-95BC-4228-9ECF-0FEF9A383956}"/>
          </ac:spMkLst>
        </pc:spChg>
        <pc:spChg chg="del">
          <ac:chgData name="Andrew Webb" userId="5a5d8dd3c647fd1a" providerId="LiveId" clId="{6AA573BE-222B-4218-9DB0-55548CE71F43}" dt="2022-03-13T13:24:42.754" v="200" actId="21"/>
          <ac:spMkLst>
            <pc:docMk/>
            <pc:sldMk cId="2339640897" sldId="269"/>
            <ac:spMk id="3" creationId="{9B6AE76C-9451-4A37-A62D-A831D1D303C4}"/>
          </ac:spMkLst>
        </pc:spChg>
        <pc:picChg chg="add mod">
          <ac:chgData name="Andrew Webb" userId="5a5d8dd3c647fd1a" providerId="LiveId" clId="{6AA573BE-222B-4218-9DB0-55548CE71F43}" dt="2022-03-13T13:18:33.679" v="115" actId="1076"/>
          <ac:picMkLst>
            <pc:docMk/>
            <pc:sldMk cId="2339640897" sldId="269"/>
            <ac:picMk id="5" creationId="{24ABA498-A818-4311-9AA8-2AC75132036F}"/>
          </ac:picMkLst>
        </pc:picChg>
      </pc:sldChg>
      <pc:sldChg chg="addSp delSp modSp new mod">
        <pc:chgData name="Andrew Webb" userId="5a5d8dd3c647fd1a" providerId="LiveId" clId="{6AA573BE-222B-4218-9DB0-55548CE71F43}" dt="2022-03-13T13:24:34.002" v="198" actId="21"/>
        <pc:sldMkLst>
          <pc:docMk/>
          <pc:sldMk cId="2398837165" sldId="270"/>
        </pc:sldMkLst>
        <pc:spChg chg="del">
          <ac:chgData name="Andrew Webb" userId="5a5d8dd3c647fd1a" providerId="LiveId" clId="{6AA573BE-222B-4218-9DB0-55548CE71F43}" dt="2022-03-13T13:24:31.796" v="197" actId="21"/>
          <ac:spMkLst>
            <pc:docMk/>
            <pc:sldMk cId="2398837165" sldId="270"/>
            <ac:spMk id="2" creationId="{E9B9DD91-3691-4C34-854E-2AAF02D02C32}"/>
          </ac:spMkLst>
        </pc:spChg>
        <pc:spChg chg="del">
          <ac:chgData name="Andrew Webb" userId="5a5d8dd3c647fd1a" providerId="LiveId" clId="{6AA573BE-222B-4218-9DB0-55548CE71F43}" dt="2022-03-13T13:24:34.002" v="198" actId="21"/>
          <ac:spMkLst>
            <pc:docMk/>
            <pc:sldMk cId="2398837165" sldId="270"/>
            <ac:spMk id="3" creationId="{9D701A65-B6A2-42C4-9243-9393604CA8B2}"/>
          </ac:spMkLst>
        </pc:spChg>
        <pc:picChg chg="add del">
          <ac:chgData name="Andrew Webb" userId="5a5d8dd3c647fd1a" providerId="LiveId" clId="{6AA573BE-222B-4218-9DB0-55548CE71F43}" dt="2022-03-13T12:49:07.343" v="8" actId="22"/>
          <ac:picMkLst>
            <pc:docMk/>
            <pc:sldMk cId="2398837165" sldId="270"/>
            <ac:picMk id="5" creationId="{4C27ECA7-22D0-43AE-9CBA-96CCFFA89C1D}"/>
          </ac:picMkLst>
        </pc:picChg>
        <pc:picChg chg="add mod">
          <ac:chgData name="Andrew Webb" userId="5a5d8dd3c647fd1a" providerId="LiveId" clId="{6AA573BE-222B-4218-9DB0-55548CE71F43}" dt="2022-03-13T13:18:25.711" v="113" actId="14100"/>
          <ac:picMkLst>
            <pc:docMk/>
            <pc:sldMk cId="2398837165" sldId="270"/>
            <ac:picMk id="7" creationId="{8FD9115E-614F-40CE-B6DD-FB5F7F878C86}"/>
          </ac:picMkLst>
        </pc:picChg>
      </pc:sldChg>
      <pc:sldChg chg="addSp delSp modSp new mod">
        <pc:chgData name="Andrew Webb" userId="5a5d8dd3c647fd1a" providerId="LiveId" clId="{6AA573BE-222B-4218-9DB0-55548CE71F43}" dt="2022-03-13T13:25:04.859" v="205" actId="21"/>
        <pc:sldMkLst>
          <pc:docMk/>
          <pc:sldMk cId="3978571367" sldId="271"/>
        </pc:sldMkLst>
        <pc:spChg chg="del">
          <ac:chgData name="Andrew Webb" userId="5a5d8dd3c647fd1a" providerId="LiveId" clId="{6AA573BE-222B-4218-9DB0-55548CE71F43}" dt="2022-03-13T13:25:02.365" v="204" actId="21"/>
          <ac:spMkLst>
            <pc:docMk/>
            <pc:sldMk cId="3978571367" sldId="271"/>
            <ac:spMk id="2" creationId="{18016A03-5B15-4CEC-9C06-344B9EE9A110}"/>
          </ac:spMkLst>
        </pc:spChg>
        <pc:spChg chg="del">
          <ac:chgData name="Andrew Webb" userId="5a5d8dd3c647fd1a" providerId="LiveId" clId="{6AA573BE-222B-4218-9DB0-55548CE71F43}" dt="2022-03-13T13:25:04.859" v="205" actId="21"/>
          <ac:spMkLst>
            <pc:docMk/>
            <pc:sldMk cId="3978571367" sldId="271"/>
            <ac:spMk id="3" creationId="{5B1EBF17-CBD8-476D-805E-9746ADA34977}"/>
          </ac:spMkLst>
        </pc:spChg>
        <pc:picChg chg="add mod">
          <ac:chgData name="Andrew Webb" userId="5a5d8dd3c647fd1a" providerId="LiveId" clId="{6AA573BE-222B-4218-9DB0-55548CE71F43}" dt="2022-03-13T13:19:47.827" v="132" actId="1076"/>
          <ac:picMkLst>
            <pc:docMk/>
            <pc:sldMk cId="3978571367" sldId="271"/>
            <ac:picMk id="5" creationId="{B12D561A-D1BC-4C53-A5FB-65FD56B4CE52}"/>
          </ac:picMkLst>
        </pc:picChg>
      </pc:sldChg>
      <pc:sldChg chg="addSp delSp modSp new mod">
        <pc:chgData name="Andrew Webb" userId="5a5d8dd3c647fd1a" providerId="LiveId" clId="{6AA573BE-222B-4218-9DB0-55548CE71F43}" dt="2022-03-13T13:24:57.661" v="203" actId="21"/>
        <pc:sldMkLst>
          <pc:docMk/>
          <pc:sldMk cId="3244129670" sldId="272"/>
        </pc:sldMkLst>
        <pc:spChg chg="del">
          <ac:chgData name="Andrew Webb" userId="5a5d8dd3c647fd1a" providerId="LiveId" clId="{6AA573BE-222B-4218-9DB0-55548CE71F43}" dt="2022-03-13T13:24:57.661" v="203" actId="21"/>
          <ac:spMkLst>
            <pc:docMk/>
            <pc:sldMk cId="3244129670" sldId="272"/>
            <ac:spMk id="2" creationId="{8C7DAC3D-ED24-4F8A-BAD0-C75E3080945A}"/>
          </ac:spMkLst>
        </pc:spChg>
        <pc:spChg chg="del">
          <ac:chgData name="Andrew Webb" userId="5a5d8dd3c647fd1a" providerId="LiveId" clId="{6AA573BE-222B-4218-9DB0-55548CE71F43}" dt="2022-03-13T12:55:28.490" v="26" actId="22"/>
          <ac:spMkLst>
            <pc:docMk/>
            <pc:sldMk cId="3244129670" sldId="272"/>
            <ac:spMk id="3" creationId="{9CCCF8F5-ED7A-4DCE-809D-B272CEE138C6}"/>
          </ac:spMkLst>
        </pc:spChg>
        <pc:picChg chg="add mod">
          <ac:chgData name="Andrew Webb" userId="5a5d8dd3c647fd1a" providerId="LiveId" clId="{6AA573BE-222B-4218-9DB0-55548CE71F43}" dt="2022-03-13T13:19:29.503" v="128" actId="14100"/>
          <ac:picMkLst>
            <pc:docMk/>
            <pc:sldMk cId="3244129670" sldId="272"/>
            <ac:picMk id="5" creationId="{5D7452B5-3794-43AB-904F-481E3B11CB43}"/>
          </ac:picMkLst>
        </pc:picChg>
        <pc:picChg chg="add mod ord">
          <ac:chgData name="Andrew Webb" userId="5a5d8dd3c647fd1a" providerId="LiveId" clId="{6AA573BE-222B-4218-9DB0-55548CE71F43}" dt="2022-03-13T13:19:24.910" v="126" actId="1076"/>
          <ac:picMkLst>
            <pc:docMk/>
            <pc:sldMk cId="3244129670" sldId="272"/>
            <ac:picMk id="7" creationId="{584DA669-DF7A-4DA2-A6A7-7229210D4428}"/>
          </ac:picMkLst>
        </pc:picChg>
      </pc:sldChg>
      <pc:sldChg chg="addSp modSp new mod">
        <pc:chgData name="Andrew Webb" userId="5a5d8dd3c647fd1a" providerId="LiveId" clId="{6AA573BE-222B-4218-9DB0-55548CE71F43}" dt="2022-03-13T13:19:07.373" v="124" actId="1076"/>
        <pc:sldMkLst>
          <pc:docMk/>
          <pc:sldMk cId="1583299056" sldId="273"/>
        </pc:sldMkLst>
        <pc:picChg chg="add mod">
          <ac:chgData name="Andrew Webb" userId="5a5d8dd3c647fd1a" providerId="LiveId" clId="{6AA573BE-222B-4218-9DB0-55548CE71F43}" dt="2022-03-13T13:19:07.373" v="124" actId="1076"/>
          <ac:picMkLst>
            <pc:docMk/>
            <pc:sldMk cId="1583299056" sldId="273"/>
            <ac:picMk id="5" creationId="{3166878F-03C3-4C21-806C-BA4AD704EEE5}"/>
          </ac:picMkLst>
        </pc:picChg>
      </pc:sldChg>
      <pc:sldChg chg="addSp delSp modSp new mod">
        <pc:chgData name="Andrew Webb" userId="5a5d8dd3c647fd1a" providerId="LiveId" clId="{6AA573BE-222B-4218-9DB0-55548CE71F43}" dt="2022-03-13T13:24:52.742" v="202" actId="21"/>
        <pc:sldMkLst>
          <pc:docMk/>
          <pc:sldMk cId="2185384492" sldId="274"/>
        </pc:sldMkLst>
        <pc:spChg chg="del">
          <ac:chgData name="Andrew Webb" userId="5a5d8dd3c647fd1a" providerId="LiveId" clId="{6AA573BE-222B-4218-9DB0-55548CE71F43}" dt="2022-03-13T13:24:52.742" v="202" actId="21"/>
          <ac:spMkLst>
            <pc:docMk/>
            <pc:sldMk cId="2185384492" sldId="274"/>
            <ac:spMk id="2" creationId="{474E942B-D8B1-45DC-842B-25DD5F920B9D}"/>
          </ac:spMkLst>
        </pc:spChg>
        <pc:spChg chg="del">
          <ac:chgData name="Andrew Webb" userId="5a5d8dd3c647fd1a" providerId="LiveId" clId="{6AA573BE-222B-4218-9DB0-55548CE71F43}" dt="2022-03-13T12:52:12.852" v="17" actId="22"/>
          <ac:spMkLst>
            <pc:docMk/>
            <pc:sldMk cId="2185384492" sldId="274"/>
            <ac:spMk id="3" creationId="{18F002A9-ECB1-4896-A326-88B0B675EB5D}"/>
          </ac:spMkLst>
        </pc:spChg>
        <pc:picChg chg="add mod ord">
          <ac:chgData name="Andrew Webb" userId="5a5d8dd3c647fd1a" providerId="LiveId" clId="{6AA573BE-222B-4218-9DB0-55548CE71F43}" dt="2022-03-13T13:18:55.981" v="120" actId="14100"/>
          <ac:picMkLst>
            <pc:docMk/>
            <pc:sldMk cId="2185384492" sldId="274"/>
            <ac:picMk id="5" creationId="{5D0D7474-E08E-480F-87BA-1635F8A70748}"/>
          </ac:picMkLst>
        </pc:picChg>
      </pc:sldChg>
      <pc:sldChg chg="addSp delSp modSp new mod">
        <pc:chgData name="Andrew Webb" userId="5a5d8dd3c647fd1a" providerId="LiveId" clId="{6AA573BE-222B-4218-9DB0-55548CE71F43}" dt="2022-03-13T13:24:47.640" v="201" actId="21"/>
        <pc:sldMkLst>
          <pc:docMk/>
          <pc:sldMk cId="1362593255" sldId="275"/>
        </pc:sldMkLst>
        <pc:spChg chg="del">
          <ac:chgData name="Andrew Webb" userId="5a5d8dd3c647fd1a" providerId="LiveId" clId="{6AA573BE-222B-4218-9DB0-55548CE71F43}" dt="2022-03-13T13:24:47.640" v="201" actId="21"/>
          <ac:spMkLst>
            <pc:docMk/>
            <pc:sldMk cId="1362593255" sldId="275"/>
            <ac:spMk id="2" creationId="{88FFD06B-8B80-4713-BBBE-675DBDFC6517}"/>
          </ac:spMkLst>
        </pc:spChg>
        <pc:spChg chg="del">
          <ac:chgData name="Andrew Webb" userId="5a5d8dd3c647fd1a" providerId="LiveId" clId="{6AA573BE-222B-4218-9DB0-55548CE71F43}" dt="2022-03-13T12:50:58.607" v="16" actId="22"/>
          <ac:spMkLst>
            <pc:docMk/>
            <pc:sldMk cId="1362593255" sldId="275"/>
            <ac:spMk id="3" creationId="{C7CCA3E1-CE0A-424D-B3A6-1772CC387A89}"/>
          </ac:spMkLst>
        </pc:spChg>
        <pc:picChg chg="add mod ord">
          <ac:chgData name="Andrew Webb" userId="5a5d8dd3c647fd1a" providerId="LiveId" clId="{6AA573BE-222B-4218-9DB0-55548CE71F43}" dt="2022-03-13T13:18:43.615" v="117" actId="1076"/>
          <ac:picMkLst>
            <pc:docMk/>
            <pc:sldMk cId="1362593255" sldId="275"/>
            <ac:picMk id="5" creationId="{E9C931D1-E26B-4FC8-AFC8-316F174F3A6E}"/>
          </ac:picMkLst>
        </pc:picChg>
      </pc:sldChg>
      <pc:sldChg chg="addSp delSp modSp new mod">
        <pc:chgData name="Andrew Webb" userId="5a5d8dd3c647fd1a" providerId="LiveId" clId="{6AA573BE-222B-4218-9DB0-55548CE71F43}" dt="2022-03-13T13:25:48.159" v="215" actId="21"/>
        <pc:sldMkLst>
          <pc:docMk/>
          <pc:sldMk cId="1827447873" sldId="276"/>
        </pc:sldMkLst>
        <pc:spChg chg="del">
          <ac:chgData name="Andrew Webb" userId="5a5d8dd3c647fd1a" providerId="LiveId" clId="{6AA573BE-222B-4218-9DB0-55548CE71F43}" dt="2022-03-13T13:25:45.141" v="214" actId="21"/>
          <ac:spMkLst>
            <pc:docMk/>
            <pc:sldMk cId="1827447873" sldId="276"/>
            <ac:spMk id="2" creationId="{752F773C-BA1F-4BEF-A06F-9E5FCF66EEA8}"/>
          </ac:spMkLst>
        </pc:spChg>
        <pc:spChg chg="del">
          <ac:chgData name="Andrew Webb" userId="5a5d8dd3c647fd1a" providerId="LiveId" clId="{6AA573BE-222B-4218-9DB0-55548CE71F43}" dt="2022-03-13T13:25:48.159" v="215" actId="21"/>
          <ac:spMkLst>
            <pc:docMk/>
            <pc:sldMk cId="1827447873" sldId="276"/>
            <ac:spMk id="3" creationId="{DA181963-EA27-4757-A19F-64B97B453598}"/>
          </ac:spMkLst>
        </pc:spChg>
        <pc:picChg chg="add mod">
          <ac:chgData name="Andrew Webb" userId="5a5d8dd3c647fd1a" providerId="LiveId" clId="{6AA573BE-222B-4218-9DB0-55548CE71F43}" dt="2022-03-13T13:20:39.187" v="145" actId="1076"/>
          <ac:picMkLst>
            <pc:docMk/>
            <pc:sldMk cId="1827447873" sldId="276"/>
            <ac:picMk id="5" creationId="{5BB35696-E711-446F-B702-31F006E6FBE5}"/>
          </ac:picMkLst>
        </pc:picChg>
      </pc:sldChg>
      <pc:sldChg chg="addSp delSp modSp new mod">
        <pc:chgData name="Andrew Webb" userId="5a5d8dd3c647fd1a" providerId="LiveId" clId="{6AA573BE-222B-4218-9DB0-55548CE71F43}" dt="2022-03-13T13:25:36.428" v="213" actId="21"/>
        <pc:sldMkLst>
          <pc:docMk/>
          <pc:sldMk cId="662579797" sldId="277"/>
        </pc:sldMkLst>
        <pc:spChg chg="del">
          <ac:chgData name="Andrew Webb" userId="5a5d8dd3c647fd1a" providerId="LiveId" clId="{6AA573BE-222B-4218-9DB0-55548CE71F43}" dt="2022-03-13T13:25:33.695" v="212" actId="21"/>
          <ac:spMkLst>
            <pc:docMk/>
            <pc:sldMk cId="662579797" sldId="277"/>
            <ac:spMk id="2" creationId="{B070C0EF-22D6-4DBD-847A-7651EBEFC89B}"/>
          </ac:spMkLst>
        </pc:spChg>
        <pc:spChg chg="del">
          <ac:chgData name="Andrew Webb" userId="5a5d8dd3c647fd1a" providerId="LiveId" clId="{6AA573BE-222B-4218-9DB0-55548CE71F43}" dt="2022-03-13T13:25:36.428" v="213" actId="21"/>
          <ac:spMkLst>
            <pc:docMk/>
            <pc:sldMk cId="662579797" sldId="277"/>
            <ac:spMk id="3" creationId="{BE3B1906-625B-4FC2-9A8B-0FDD39136C84}"/>
          </ac:spMkLst>
        </pc:spChg>
        <pc:picChg chg="add mod">
          <ac:chgData name="Andrew Webb" userId="5a5d8dd3c647fd1a" providerId="LiveId" clId="{6AA573BE-222B-4218-9DB0-55548CE71F43}" dt="2022-03-13T13:20:31.747" v="143" actId="1076"/>
          <ac:picMkLst>
            <pc:docMk/>
            <pc:sldMk cId="662579797" sldId="277"/>
            <ac:picMk id="5" creationId="{A14B4B27-BE3F-4454-875D-D9F36F8EADEA}"/>
          </ac:picMkLst>
        </pc:picChg>
      </pc:sldChg>
      <pc:sldChg chg="addSp delSp modSp new mod">
        <pc:chgData name="Andrew Webb" userId="5a5d8dd3c647fd1a" providerId="LiveId" clId="{6AA573BE-222B-4218-9DB0-55548CE71F43}" dt="2022-03-13T13:25:28.712" v="211" actId="21"/>
        <pc:sldMkLst>
          <pc:docMk/>
          <pc:sldMk cId="2182655561" sldId="278"/>
        </pc:sldMkLst>
        <pc:spChg chg="del">
          <ac:chgData name="Andrew Webb" userId="5a5d8dd3c647fd1a" providerId="LiveId" clId="{6AA573BE-222B-4218-9DB0-55548CE71F43}" dt="2022-03-13T13:25:26.557" v="210" actId="21"/>
          <ac:spMkLst>
            <pc:docMk/>
            <pc:sldMk cId="2182655561" sldId="278"/>
            <ac:spMk id="2" creationId="{DD56875B-7BD7-4E11-B0CA-19179391E1EF}"/>
          </ac:spMkLst>
        </pc:spChg>
        <pc:spChg chg="del">
          <ac:chgData name="Andrew Webb" userId="5a5d8dd3c647fd1a" providerId="LiveId" clId="{6AA573BE-222B-4218-9DB0-55548CE71F43}" dt="2022-03-13T13:25:28.712" v="211" actId="21"/>
          <ac:spMkLst>
            <pc:docMk/>
            <pc:sldMk cId="2182655561" sldId="278"/>
            <ac:spMk id="3" creationId="{E32319A2-5557-48B7-AA47-DBBC66E1DC24}"/>
          </ac:spMkLst>
        </pc:spChg>
        <pc:picChg chg="add mod">
          <ac:chgData name="Andrew Webb" userId="5a5d8dd3c647fd1a" providerId="LiveId" clId="{6AA573BE-222B-4218-9DB0-55548CE71F43}" dt="2022-03-13T13:20:24.217" v="141" actId="14100"/>
          <ac:picMkLst>
            <pc:docMk/>
            <pc:sldMk cId="2182655561" sldId="278"/>
            <ac:picMk id="5" creationId="{DCB99188-0FA8-4F21-9A9E-C949E3B999DE}"/>
          </ac:picMkLst>
        </pc:picChg>
      </pc:sldChg>
      <pc:sldChg chg="addSp delSp modSp new mod">
        <pc:chgData name="Andrew Webb" userId="5a5d8dd3c647fd1a" providerId="LiveId" clId="{6AA573BE-222B-4218-9DB0-55548CE71F43}" dt="2022-03-13T13:25:11.909" v="207" actId="21"/>
        <pc:sldMkLst>
          <pc:docMk/>
          <pc:sldMk cId="3190461839" sldId="279"/>
        </pc:sldMkLst>
        <pc:spChg chg="del">
          <ac:chgData name="Andrew Webb" userId="5a5d8dd3c647fd1a" providerId="LiveId" clId="{6AA573BE-222B-4218-9DB0-55548CE71F43}" dt="2022-03-13T13:25:08.955" v="206" actId="21"/>
          <ac:spMkLst>
            <pc:docMk/>
            <pc:sldMk cId="3190461839" sldId="279"/>
            <ac:spMk id="2" creationId="{947CA1AF-1619-41AC-9131-8AD1A0A019AB}"/>
          </ac:spMkLst>
        </pc:spChg>
        <pc:spChg chg="del">
          <ac:chgData name="Andrew Webb" userId="5a5d8dd3c647fd1a" providerId="LiveId" clId="{6AA573BE-222B-4218-9DB0-55548CE71F43}" dt="2022-03-13T13:25:11.909" v="207" actId="21"/>
          <ac:spMkLst>
            <pc:docMk/>
            <pc:sldMk cId="3190461839" sldId="279"/>
            <ac:spMk id="3" creationId="{BA15CE6D-43CC-4F58-8C54-B686F5D2B862}"/>
          </ac:spMkLst>
        </pc:spChg>
        <pc:picChg chg="add mod">
          <ac:chgData name="Andrew Webb" userId="5a5d8dd3c647fd1a" providerId="LiveId" clId="{6AA573BE-222B-4218-9DB0-55548CE71F43}" dt="2022-03-13T13:19:59.642" v="135" actId="14100"/>
          <ac:picMkLst>
            <pc:docMk/>
            <pc:sldMk cId="3190461839" sldId="279"/>
            <ac:picMk id="5" creationId="{85DA3CC2-A77F-489B-BE45-B1680AD87B05}"/>
          </ac:picMkLst>
        </pc:picChg>
      </pc:sldChg>
      <pc:sldChg chg="addSp delSp modSp new mod">
        <pc:chgData name="Andrew Webb" userId="5a5d8dd3c647fd1a" providerId="LiveId" clId="{6AA573BE-222B-4218-9DB0-55548CE71F43}" dt="2022-03-13T13:25:20.639" v="209" actId="21"/>
        <pc:sldMkLst>
          <pc:docMk/>
          <pc:sldMk cId="1656458073" sldId="280"/>
        </pc:sldMkLst>
        <pc:spChg chg="del">
          <ac:chgData name="Andrew Webb" userId="5a5d8dd3c647fd1a" providerId="LiveId" clId="{6AA573BE-222B-4218-9DB0-55548CE71F43}" dt="2022-03-13T13:25:17.343" v="208" actId="21"/>
          <ac:spMkLst>
            <pc:docMk/>
            <pc:sldMk cId="1656458073" sldId="280"/>
            <ac:spMk id="2" creationId="{35AD3F1E-25D0-40A2-A02A-8C6D7B54C6F0}"/>
          </ac:spMkLst>
        </pc:spChg>
        <pc:spChg chg="del">
          <ac:chgData name="Andrew Webb" userId="5a5d8dd3c647fd1a" providerId="LiveId" clId="{6AA573BE-222B-4218-9DB0-55548CE71F43}" dt="2022-03-13T13:25:20.639" v="209" actId="21"/>
          <ac:spMkLst>
            <pc:docMk/>
            <pc:sldMk cId="1656458073" sldId="280"/>
            <ac:spMk id="3" creationId="{75A93024-EDE6-406C-9188-49FF80C98DE2}"/>
          </ac:spMkLst>
        </pc:spChg>
        <pc:picChg chg="add mod">
          <ac:chgData name="Andrew Webb" userId="5a5d8dd3c647fd1a" providerId="LiveId" clId="{6AA573BE-222B-4218-9DB0-55548CE71F43}" dt="2022-03-13T13:20:11.955" v="138" actId="14100"/>
          <ac:picMkLst>
            <pc:docMk/>
            <pc:sldMk cId="1656458073" sldId="280"/>
            <ac:picMk id="5" creationId="{9957DB48-5843-43FE-9561-5E807B7DA259}"/>
          </ac:picMkLst>
        </pc:picChg>
      </pc:sldChg>
      <pc:sldChg chg="addSp delSp modSp new mod">
        <pc:chgData name="Andrew Webb" userId="5a5d8dd3c647fd1a" providerId="LiveId" clId="{6AA573BE-222B-4218-9DB0-55548CE71F43}" dt="2022-03-13T13:25:55.207" v="217" actId="21"/>
        <pc:sldMkLst>
          <pc:docMk/>
          <pc:sldMk cId="2853935034" sldId="281"/>
        </pc:sldMkLst>
        <pc:spChg chg="del">
          <ac:chgData name="Andrew Webb" userId="5a5d8dd3c647fd1a" providerId="LiveId" clId="{6AA573BE-222B-4218-9DB0-55548CE71F43}" dt="2022-03-13T13:25:53.236" v="216" actId="21"/>
          <ac:spMkLst>
            <pc:docMk/>
            <pc:sldMk cId="2853935034" sldId="281"/>
            <ac:spMk id="2" creationId="{A069E548-6DA0-4808-8DD1-434461968D87}"/>
          </ac:spMkLst>
        </pc:spChg>
        <pc:spChg chg="del">
          <ac:chgData name="Andrew Webb" userId="5a5d8dd3c647fd1a" providerId="LiveId" clId="{6AA573BE-222B-4218-9DB0-55548CE71F43}" dt="2022-03-13T13:25:55.207" v="217" actId="21"/>
          <ac:spMkLst>
            <pc:docMk/>
            <pc:sldMk cId="2853935034" sldId="281"/>
            <ac:spMk id="3" creationId="{09FD66B9-2542-4FE2-BBF9-E1E6739F1E1C}"/>
          </ac:spMkLst>
        </pc:spChg>
        <pc:picChg chg="add mod">
          <ac:chgData name="Andrew Webb" userId="5a5d8dd3c647fd1a" providerId="LiveId" clId="{6AA573BE-222B-4218-9DB0-55548CE71F43}" dt="2022-03-13T13:20:49.307" v="148" actId="14100"/>
          <ac:picMkLst>
            <pc:docMk/>
            <pc:sldMk cId="2853935034" sldId="281"/>
            <ac:picMk id="5" creationId="{CD76479D-1DAF-472C-982E-CD1BEA33BD76}"/>
          </ac:picMkLst>
        </pc:picChg>
      </pc:sldChg>
      <pc:sldChg chg="addSp delSp modSp new mod">
        <pc:chgData name="Andrew Webb" userId="5a5d8dd3c647fd1a" providerId="LiveId" clId="{6AA573BE-222B-4218-9DB0-55548CE71F43}" dt="2022-03-13T13:26:15.228" v="222" actId="21"/>
        <pc:sldMkLst>
          <pc:docMk/>
          <pc:sldMk cId="3970731317" sldId="282"/>
        </pc:sldMkLst>
        <pc:spChg chg="del">
          <ac:chgData name="Andrew Webb" userId="5a5d8dd3c647fd1a" providerId="LiveId" clId="{6AA573BE-222B-4218-9DB0-55548CE71F43}" dt="2022-03-13T13:26:10.471" v="221" actId="21"/>
          <ac:spMkLst>
            <pc:docMk/>
            <pc:sldMk cId="3970731317" sldId="282"/>
            <ac:spMk id="2" creationId="{570E9524-6BE1-4954-AA94-D5C0DE1C777E}"/>
          </ac:spMkLst>
        </pc:spChg>
        <pc:spChg chg="del">
          <ac:chgData name="Andrew Webb" userId="5a5d8dd3c647fd1a" providerId="LiveId" clId="{6AA573BE-222B-4218-9DB0-55548CE71F43}" dt="2022-03-13T13:26:15.228" v="222" actId="21"/>
          <ac:spMkLst>
            <pc:docMk/>
            <pc:sldMk cId="3970731317" sldId="282"/>
            <ac:spMk id="3" creationId="{5BF30318-638B-488D-9EE1-B523882695FA}"/>
          </ac:spMkLst>
        </pc:spChg>
        <pc:picChg chg="add mod">
          <ac:chgData name="Andrew Webb" userId="5a5d8dd3c647fd1a" providerId="LiveId" clId="{6AA573BE-222B-4218-9DB0-55548CE71F43}" dt="2022-03-13T13:21:20.655" v="156" actId="14100"/>
          <ac:picMkLst>
            <pc:docMk/>
            <pc:sldMk cId="3970731317" sldId="282"/>
            <ac:picMk id="5" creationId="{7B0A551C-5A09-43BE-8A75-24DA95160A13}"/>
          </ac:picMkLst>
        </pc:picChg>
      </pc:sldChg>
      <pc:sldChg chg="addSp delSp modSp new mod">
        <pc:chgData name="Andrew Webb" userId="5a5d8dd3c647fd1a" providerId="LiveId" clId="{6AA573BE-222B-4218-9DB0-55548CE71F43}" dt="2022-03-13T13:26:06.221" v="220" actId="21"/>
        <pc:sldMkLst>
          <pc:docMk/>
          <pc:sldMk cId="3712987061" sldId="283"/>
        </pc:sldMkLst>
        <pc:spChg chg="del">
          <ac:chgData name="Andrew Webb" userId="5a5d8dd3c647fd1a" providerId="LiveId" clId="{6AA573BE-222B-4218-9DB0-55548CE71F43}" dt="2022-03-13T13:26:06.221" v="220" actId="21"/>
          <ac:spMkLst>
            <pc:docMk/>
            <pc:sldMk cId="3712987061" sldId="283"/>
            <ac:spMk id="2" creationId="{E82456FA-705A-4B59-B138-89346D7F8818}"/>
          </ac:spMkLst>
        </pc:spChg>
        <pc:spChg chg="del">
          <ac:chgData name="Andrew Webb" userId="5a5d8dd3c647fd1a" providerId="LiveId" clId="{6AA573BE-222B-4218-9DB0-55548CE71F43}" dt="2022-03-13T13:04:28.178" v="43" actId="22"/>
          <ac:spMkLst>
            <pc:docMk/>
            <pc:sldMk cId="3712987061" sldId="283"/>
            <ac:spMk id="3" creationId="{14FDEBAC-8EEB-4021-AFB3-CEF6AF65600D}"/>
          </ac:spMkLst>
        </pc:spChg>
        <pc:picChg chg="add del mod">
          <ac:chgData name="Andrew Webb" userId="5a5d8dd3c647fd1a" providerId="LiveId" clId="{6AA573BE-222B-4218-9DB0-55548CE71F43}" dt="2022-03-13T13:04:34.275" v="45" actId="21"/>
          <ac:picMkLst>
            <pc:docMk/>
            <pc:sldMk cId="3712987061" sldId="283"/>
            <ac:picMk id="5" creationId="{520F0678-6694-4B75-BC83-E5CDFA98DF1C}"/>
          </ac:picMkLst>
        </pc:picChg>
        <pc:picChg chg="add mod ord">
          <ac:chgData name="Andrew Webb" userId="5a5d8dd3c647fd1a" providerId="LiveId" clId="{6AA573BE-222B-4218-9DB0-55548CE71F43}" dt="2022-03-13T13:21:11.063" v="153" actId="14100"/>
          <ac:picMkLst>
            <pc:docMk/>
            <pc:sldMk cId="3712987061" sldId="283"/>
            <ac:picMk id="7" creationId="{92AF61C4-781E-4A6F-8AA7-94F5C5993D08}"/>
          </ac:picMkLst>
        </pc:picChg>
      </pc:sldChg>
      <pc:sldChg chg="addSp delSp modSp new mod">
        <pc:chgData name="Andrew Webb" userId="5a5d8dd3c647fd1a" providerId="LiveId" clId="{6AA573BE-222B-4218-9DB0-55548CE71F43}" dt="2022-03-13T13:26:01.397" v="219" actId="21"/>
        <pc:sldMkLst>
          <pc:docMk/>
          <pc:sldMk cId="2781215727" sldId="284"/>
        </pc:sldMkLst>
        <pc:spChg chg="del">
          <ac:chgData name="Andrew Webb" userId="5a5d8dd3c647fd1a" providerId="LiveId" clId="{6AA573BE-222B-4218-9DB0-55548CE71F43}" dt="2022-03-13T13:25:59.236" v="218" actId="21"/>
          <ac:spMkLst>
            <pc:docMk/>
            <pc:sldMk cId="2781215727" sldId="284"/>
            <ac:spMk id="2" creationId="{F122D16C-E5DD-472C-94BA-740142EB2C17}"/>
          </ac:spMkLst>
        </pc:spChg>
        <pc:spChg chg="del">
          <ac:chgData name="Andrew Webb" userId="5a5d8dd3c647fd1a" providerId="LiveId" clId="{6AA573BE-222B-4218-9DB0-55548CE71F43}" dt="2022-03-13T13:26:01.397" v="219" actId="21"/>
          <ac:spMkLst>
            <pc:docMk/>
            <pc:sldMk cId="2781215727" sldId="284"/>
            <ac:spMk id="3" creationId="{11B5E85E-EC93-4AB8-8595-B16828544FCE}"/>
          </ac:spMkLst>
        </pc:spChg>
        <pc:picChg chg="add mod">
          <ac:chgData name="Andrew Webb" userId="5a5d8dd3c647fd1a" providerId="LiveId" clId="{6AA573BE-222B-4218-9DB0-55548CE71F43}" dt="2022-03-13T13:20:59.811" v="150" actId="14100"/>
          <ac:picMkLst>
            <pc:docMk/>
            <pc:sldMk cId="2781215727" sldId="284"/>
            <ac:picMk id="5" creationId="{5AECC552-3462-4553-9C00-843E9272ABA1}"/>
          </ac:picMkLst>
        </pc:picChg>
      </pc:sldChg>
      <pc:sldChg chg="addSp delSp modSp new mod">
        <pc:chgData name="Andrew Webb" userId="5a5d8dd3c647fd1a" providerId="LiveId" clId="{6AA573BE-222B-4218-9DB0-55548CE71F43}" dt="2022-03-13T13:26:24.524" v="224" actId="21"/>
        <pc:sldMkLst>
          <pc:docMk/>
          <pc:sldMk cId="125239197" sldId="285"/>
        </pc:sldMkLst>
        <pc:spChg chg="del">
          <ac:chgData name="Andrew Webb" userId="5a5d8dd3c647fd1a" providerId="LiveId" clId="{6AA573BE-222B-4218-9DB0-55548CE71F43}" dt="2022-03-13T13:26:22.049" v="223" actId="21"/>
          <ac:spMkLst>
            <pc:docMk/>
            <pc:sldMk cId="125239197" sldId="285"/>
            <ac:spMk id="2" creationId="{E5F5BD84-C620-47F1-ABC6-C1F104365AB4}"/>
          </ac:spMkLst>
        </pc:spChg>
        <pc:spChg chg="del">
          <ac:chgData name="Andrew Webb" userId="5a5d8dd3c647fd1a" providerId="LiveId" clId="{6AA573BE-222B-4218-9DB0-55548CE71F43}" dt="2022-03-13T13:26:24.524" v="224" actId="21"/>
          <ac:spMkLst>
            <pc:docMk/>
            <pc:sldMk cId="125239197" sldId="285"/>
            <ac:spMk id="3" creationId="{D7B85E2E-8573-4441-8AA8-E416E2787961}"/>
          </ac:spMkLst>
        </pc:spChg>
        <pc:picChg chg="add mod">
          <ac:chgData name="Andrew Webb" userId="5a5d8dd3c647fd1a" providerId="LiveId" clId="{6AA573BE-222B-4218-9DB0-55548CE71F43}" dt="2022-03-13T13:21:29.479" v="158" actId="14100"/>
          <ac:picMkLst>
            <pc:docMk/>
            <pc:sldMk cId="125239197" sldId="285"/>
            <ac:picMk id="5" creationId="{51150E1F-EB4F-4294-BE3B-317D786E66C9}"/>
          </ac:picMkLst>
        </pc:picChg>
      </pc:sldChg>
      <pc:sldChg chg="addSp delSp modSp new mod">
        <pc:chgData name="Andrew Webb" userId="5a5d8dd3c647fd1a" providerId="LiveId" clId="{6AA573BE-222B-4218-9DB0-55548CE71F43}" dt="2022-03-13T13:26:57.258" v="230" actId="21"/>
        <pc:sldMkLst>
          <pc:docMk/>
          <pc:sldMk cId="3154061094" sldId="286"/>
        </pc:sldMkLst>
        <pc:spChg chg="del">
          <ac:chgData name="Andrew Webb" userId="5a5d8dd3c647fd1a" providerId="LiveId" clId="{6AA573BE-222B-4218-9DB0-55548CE71F43}" dt="2022-03-13T13:26:54.224" v="229" actId="21"/>
          <ac:spMkLst>
            <pc:docMk/>
            <pc:sldMk cId="3154061094" sldId="286"/>
            <ac:spMk id="2" creationId="{7E100C4D-96C7-4647-8F8A-86239490414F}"/>
          </ac:spMkLst>
        </pc:spChg>
        <pc:spChg chg="del">
          <ac:chgData name="Andrew Webb" userId="5a5d8dd3c647fd1a" providerId="LiveId" clId="{6AA573BE-222B-4218-9DB0-55548CE71F43}" dt="2022-03-13T13:26:57.258" v="230" actId="21"/>
          <ac:spMkLst>
            <pc:docMk/>
            <pc:sldMk cId="3154061094" sldId="286"/>
            <ac:spMk id="3" creationId="{355FCF5E-6AA8-4537-BF7C-3FC4EA5D46EC}"/>
          </ac:spMkLst>
        </pc:spChg>
        <pc:picChg chg="add mod">
          <ac:chgData name="Andrew Webb" userId="5a5d8dd3c647fd1a" providerId="LiveId" clId="{6AA573BE-222B-4218-9DB0-55548CE71F43}" dt="2022-03-13T13:21:58.423" v="163" actId="14100"/>
          <ac:picMkLst>
            <pc:docMk/>
            <pc:sldMk cId="3154061094" sldId="286"/>
            <ac:picMk id="4" creationId="{AE9153BA-E7D1-4E9E-816B-A1F3B1B0D1E2}"/>
          </ac:picMkLst>
        </pc:picChg>
      </pc:sldChg>
      <pc:sldChg chg="addSp delSp modSp new mod">
        <pc:chgData name="Andrew Webb" userId="5a5d8dd3c647fd1a" providerId="LiveId" clId="{6AA573BE-222B-4218-9DB0-55548CE71F43}" dt="2022-03-13T13:26:40.112" v="226" actId="21"/>
        <pc:sldMkLst>
          <pc:docMk/>
          <pc:sldMk cId="2198864405" sldId="287"/>
        </pc:sldMkLst>
        <pc:spChg chg="del">
          <ac:chgData name="Andrew Webb" userId="5a5d8dd3c647fd1a" providerId="LiveId" clId="{6AA573BE-222B-4218-9DB0-55548CE71F43}" dt="2022-03-13T13:26:37.368" v="225" actId="21"/>
          <ac:spMkLst>
            <pc:docMk/>
            <pc:sldMk cId="2198864405" sldId="287"/>
            <ac:spMk id="2" creationId="{A064F616-F137-4969-B5A1-B5B14A0D821E}"/>
          </ac:spMkLst>
        </pc:spChg>
        <pc:spChg chg="del">
          <ac:chgData name="Andrew Webb" userId="5a5d8dd3c647fd1a" providerId="LiveId" clId="{6AA573BE-222B-4218-9DB0-55548CE71F43}" dt="2022-03-13T13:26:40.112" v="226" actId="21"/>
          <ac:spMkLst>
            <pc:docMk/>
            <pc:sldMk cId="2198864405" sldId="287"/>
            <ac:spMk id="3" creationId="{0B876300-4AC8-472D-9FD1-F6FF826CE63F}"/>
          </ac:spMkLst>
        </pc:spChg>
        <pc:picChg chg="add mod">
          <ac:chgData name="Andrew Webb" userId="5a5d8dd3c647fd1a" providerId="LiveId" clId="{6AA573BE-222B-4218-9DB0-55548CE71F43}" dt="2022-03-13T13:21:42.542" v="160" actId="14100"/>
          <ac:picMkLst>
            <pc:docMk/>
            <pc:sldMk cId="2198864405" sldId="287"/>
            <ac:picMk id="5" creationId="{A63157C4-B4E0-4E53-8E49-E3ED1571EC72}"/>
          </ac:picMkLst>
        </pc:picChg>
      </pc:sldChg>
      <pc:sldChg chg="addSp delSp modSp new mod">
        <pc:chgData name="Andrew Webb" userId="5a5d8dd3c647fd1a" providerId="LiveId" clId="{6AA573BE-222B-4218-9DB0-55548CE71F43}" dt="2022-03-13T13:26:48.458" v="228" actId="21"/>
        <pc:sldMkLst>
          <pc:docMk/>
          <pc:sldMk cId="503143535" sldId="288"/>
        </pc:sldMkLst>
        <pc:spChg chg="del">
          <ac:chgData name="Andrew Webb" userId="5a5d8dd3c647fd1a" providerId="LiveId" clId="{6AA573BE-222B-4218-9DB0-55548CE71F43}" dt="2022-03-13T13:26:46.473" v="227" actId="21"/>
          <ac:spMkLst>
            <pc:docMk/>
            <pc:sldMk cId="503143535" sldId="288"/>
            <ac:spMk id="2" creationId="{6DE869FB-17F9-4D43-99B3-1911F058BDFB}"/>
          </ac:spMkLst>
        </pc:spChg>
        <pc:spChg chg="del">
          <ac:chgData name="Andrew Webb" userId="5a5d8dd3c647fd1a" providerId="LiveId" clId="{6AA573BE-222B-4218-9DB0-55548CE71F43}" dt="2022-03-13T13:26:48.458" v="228" actId="21"/>
          <ac:spMkLst>
            <pc:docMk/>
            <pc:sldMk cId="503143535" sldId="288"/>
            <ac:spMk id="3" creationId="{F846C719-6947-45F4-A675-A30C557BE9E5}"/>
          </ac:spMkLst>
        </pc:spChg>
        <pc:picChg chg="add mod">
          <ac:chgData name="Andrew Webb" userId="5a5d8dd3c647fd1a" providerId="LiveId" clId="{6AA573BE-222B-4218-9DB0-55548CE71F43}" dt="2022-03-13T13:21:49.007" v="161" actId="1076"/>
          <ac:picMkLst>
            <pc:docMk/>
            <pc:sldMk cId="503143535" sldId="288"/>
            <ac:picMk id="5" creationId="{47B96343-7E9F-45AE-BFF6-A1B6A9173C22}"/>
          </ac:picMkLst>
        </pc:picChg>
        <pc:picChg chg="add del">
          <ac:chgData name="Andrew Webb" userId="5a5d8dd3c647fd1a" providerId="LiveId" clId="{6AA573BE-222B-4218-9DB0-55548CE71F43}" dt="2022-03-13T13:09:46.463" v="58" actId="21"/>
          <ac:picMkLst>
            <pc:docMk/>
            <pc:sldMk cId="503143535" sldId="288"/>
            <ac:picMk id="7" creationId="{72196DBF-5A4E-4979-83C9-4B2776DF3136}"/>
          </ac:picMkLst>
        </pc:picChg>
      </pc:sldChg>
      <pc:sldChg chg="addSp delSp modSp new mod">
        <pc:chgData name="Andrew Webb" userId="5a5d8dd3c647fd1a" providerId="LiveId" clId="{6AA573BE-222B-4218-9DB0-55548CE71F43}" dt="2022-03-13T13:27:04.497" v="232" actId="21"/>
        <pc:sldMkLst>
          <pc:docMk/>
          <pc:sldMk cId="4289914032" sldId="289"/>
        </pc:sldMkLst>
        <pc:spChg chg="del">
          <ac:chgData name="Andrew Webb" userId="5a5d8dd3c647fd1a" providerId="LiveId" clId="{6AA573BE-222B-4218-9DB0-55548CE71F43}" dt="2022-03-13T13:27:01.446" v="231" actId="21"/>
          <ac:spMkLst>
            <pc:docMk/>
            <pc:sldMk cId="4289914032" sldId="289"/>
            <ac:spMk id="2" creationId="{F64D6FB8-8F41-4636-AB7B-9DFBD36AB7D1}"/>
          </ac:spMkLst>
        </pc:spChg>
        <pc:spChg chg="del">
          <ac:chgData name="Andrew Webb" userId="5a5d8dd3c647fd1a" providerId="LiveId" clId="{6AA573BE-222B-4218-9DB0-55548CE71F43}" dt="2022-03-13T13:27:04.497" v="232" actId="21"/>
          <ac:spMkLst>
            <pc:docMk/>
            <pc:sldMk cId="4289914032" sldId="289"/>
            <ac:spMk id="3" creationId="{D7D7DC90-5BAC-4FD0-9FF2-F87BF15DE590}"/>
          </ac:spMkLst>
        </pc:spChg>
        <pc:picChg chg="add mod">
          <ac:chgData name="Andrew Webb" userId="5a5d8dd3c647fd1a" providerId="LiveId" clId="{6AA573BE-222B-4218-9DB0-55548CE71F43}" dt="2022-03-13T13:22:08.143" v="166" actId="1076"/>
          <ac:picMkLst>
            <pc:docMk/>
            <pc:sldMk cId="4289914032" sldId="289"/>
            <ac:picMk id="5" creationId="{75E8D301-691F-4367-934F-2B1AE7BD6E54}"/>
          </ac:picMkLst>
        </pc:picChg>
      </pc:sldChg>
      <pc:sldChg chg="addSp delSp modSp new mod">
        <pc:chgData name="Andrew Webb" userId="5a5d8dd3c647fd1a" providerId="LiveId" clId="{6AA573BE-222B-4218-9DB0-55548CE71F43}" dt="2022-03-13T13:27:17.458" v="235" actId="21"/>
        <pc:sldMkLst>
          <pc:docMk/>
          <pc:sldMk cId="2641651573" sldId="290"/>
        </pc:sldMkLst>
        <pc:spChg chg="del">
          <ac:chgData name="Andrew Webb" userId="5a5d8dd3c647fd1a" providerId="LiveId" clId="{6AA573BE-222B-4218-9DB0-55548CE71F43}" dt="2022-03-13T13:27:17.458" v="235" actId="21"/>
          <ac:spMkLst>
            <pc:docMk/>
            <pc:sldMk cId="2641651573" sldId="290"/>
            <ac:spMk id="2" creationId="{A517543F-C623-4F12-B3A6-BAEB0D4A1D1A}"/>
          </ac:spMkLst>
        </pc:spChg>
        <pc:spChg chg="del">
          <ac:chgData name="Andrew Webb" userId="5a5d8dd3c647fd1a" providerId="LiveId" clId="{6AA573BE-222B-4218-9DB0-55548CE71F43}" dt="2022-03-13T13:13:09.452" v="69" actId="22"/>
          <ac:spMkLst>
            <pc:docMk/>
            <pc:sldMk cId="2641651573" sldId="290"/>
            <ac:spMk id="3" creationId="{7EC99140-8C3A-4B55-8990-AD05EAA1E1EE}"/>
          </ac:spMkLst>
        </pc:spChg>
        <pc:picChg chg="add mod">
          <ac:chgData name="Andrew Webb" userId="5a5d8dd3c647fd1a" providerId="LiveId" clId="{6AA573BE-222B-4218-9DB0-55548CE71F43}" dt="2022-03-13T13:22:31.231" v="171" actId="1076"/>
          <ac:picMkLst>
            <pc:docMk/>
            <pc:sldMk cId="2641651573" sldId="290"/>
            <ac:picMk id="5" creationId="{2237ED03-5F78-4F63-B555-9CD40493916B}"/>
          </ac:picMkLst>
        </pc:picChg>
        <pc:picChg chg="add mod ord">
          <ac:chgData name="Andrew Webb" userId="5a5d8dd3c647fd1a" providerId="LiveId" clId="{6AA573BE-222B-4218-9DB0-55548CE71F43}" dt="2022-03-13T13:22:27.567" v="170" actId="1076"/>
          <ac:picMkLst>
            <pc:docMk/>
            <pc:sldMk cId="2641651573" sldId="290"/>
            <ac:picMk id="7" creationId="{08A34AED-6F3B-4876-B466-80C659A54B83}"/>
          </ac:picMkLst>
        </pc:picChg>
      </pc:sldChg>
      <pc:sldChg chg="addSp delSp modSp new mod">
        <pc:chgData name="Andrew Webb" userId="5a5d8dd3c647fd1a" providerId="LiveId" clId="{6AA573BE-222B-4218-9DB0-55548CE71F43}" dt="2022-03-13T13:27:12.088" v="234" actId="21"/>
        <pc:sldMkLst>
          <pc:docMk/>
          <pc:sldMk cId="1681867400" sldId="291"/>
        </pc:sldMkLst>
        <pc:spChg chg="del">
          <ac:chgData name="Andrew Webb" userId="5a5d8dd3c647fd1a" providerId="LiveId" clId="{6AA573BE-222B-4218-9DB0-55548CE71F43}" dt="2022-03-13T13:27:08.848" v="233" actId="21"/>
          <ac:spMkLst>
            <pc:docMk/>
            <pc:sldMk cId="1681867400" sldId="291"/>
            <ac:spMk id="2" creationId="{A328B93E-42C5-46C5-96A0-6DBCB143CE1E}"/>
          </ac:spMkLst>
        </pc:spChg>
        <pc:spChg chg="del">
          <ac:chgData name="Andrew Webb" userId="5a5d8dd3c647fd1a" providerId="LiveId" clId="{6AA573BE-222B-4218-9DB0-55548CE71F43}" dt="2022-03-13T13:27:12.088" v="234" actId="21"/>
          <ac:spMkLst>
            <pc:docMk/>
            <pc:sldMk cId="1681867400" sldId="291"/>
            <ac:spMk id="3" creationId="{F2CE84D7-C784-40D4-BD99-AE9FB3D832F9}"/>
          </ac:spMkLst>
        </pc:spChg>
        <pc:picChg chg="add mod">
          <ac:chgData name="Andrew Webb" userId="5a5d8dd3c647fd1a" providerId="LiveId" clId="{6AA573BE-222B-4218-9DB0-55548CE71F43}" dt="2022-03-13T13:22:19.685" v="169" actId="1076"/>
          <ac:picMkLst>
            <pc:docMk/>
            <pc:sldMk cId="1681867400" sldId="291"/>
            <ac:picMk id="5" creationId="{311C81E5-1C7C-4FD9-8BB3-5051367D9EF0}"/>
          </ac:picMkLst>
        </pc:picChg>
      </pc:sldChg>
      <pc:sldChg chg="delSp modSp new mod">
        <pc:chgData name="Andrew Webb" userId="5a5d8dd3c647fd1a" providerId="LiveId" clId="{6AA573BE-222B-4218-9DB0-55548CE71F43}" dt="2022-03-13T13:27:45.343" v="247" actId="21"/>
        <pc:sldMkLst>
          <pc:docMk/>
          <pc:sldMk cId="2340753214" sldId="292"/>
        </pc:sldMkLst>
        <pc:spChg chg="mod">
          <ac:chgData name="Andrew Webb" userId="5a5d8dd3c647fd1a" providerId="LiveId" clId="{6AA573BE-222B-4218-9DB0-55548CE71F43}" dt="2022-03-13T13:27:40.515" v="246" actId="20577"/>
          <ac:spMkLst>
            <pc:docMk/>
            <pc:sldMk cId="2340753214" sldId="292"/>
            <ac:spMk id="2" creationId="{F47EBBD2-1814-4270-BA0F-BB59D81D5C19}"/>
          </ac:spMkLst>
        </pc:spChg>
        <pc:spChg chg="del">
          <ac:chgData name="Andrew Webb" userId="5a5d8dd3c647fd1a" providerId="LiveId" clId="{6AA573BE-222B-4218-9DB0-55548CE71F43}" dt="2022-03-13T13:27:45.343" v="247" actId="21"/>
          <ac:spMkLst>
            <pc:docMk/>
            <pc:sldMk cId="2340753214" sldId="292"/>
            <ac:spMk id="3" creationId="{49F7B76A-6854-4C15-9A69-4C622F3716BF}"/>
          </ac:spMkLst>
        </pc:spChg>
      </pc:sldChg>
      <pc:sldChg chg="new del">
        <pc:chgData name="Andrew Webb" userId="5a5d8dd3c647fd1a" providerId="LiveId" clId="{6AA573BE-222B-4218-9DB0-55548CE71F43}" dt="2022-03-13T13:27:33.347" v="238" actId="2696"/>
        <pc:sldMkLst>
          <pc:docMk/>
          <pc:sldMk cId="3354406283" sldId="293"/>
        </pc:sldMkLst>
      </pc:sldChg>
      <pc:sldChg chg="addSp delSp modSp new mod setBg">
        <pc:chgData name="Andrew Webb" userId="5a5d8dd3c647fd1a" providerId="LiveId" clId="{6AA573BE-222B-4218-9DB0-55548CE71F43}" dt="2022-03-13T13:27:30.409" v="237" actId="21"/>
        <pc:sldMkLst>
          <pc:docMk/>
          <pc:sldMk cId="4261455168" sldId="294"/>
        </pc:sldMkLst>
        <pc:spChg chg="del">
          <ac:chgData name="Andrew Webb" userId="5a5d8dd3c647fd1a" providerId="LiveId" clId="{6AA573BE-222B-4218-9DB0-55548CE71F43}" dt="2022-03-13T13:27:27.456" v="236" actId="21"/>
          <ac:spMkLst>
            <pc:docMk/>
            <pc:sldMk cId="4261455168" sldId="294"/>
            <ac:spMk id="2" creationId="{C1E8D4BC-D9C7-41D8-8753-47A0DAFAE823}"/>
          </ac:spMkLst>
        </pc:spChg>
        <pc:spChg chg="del">
          <ac:chgData name="Andrew Webb" userId="5a5d8dd3c647fd1a" providerId="LiveId" clId="{6AA573BE-222B-4218-9DB0-55548CE71F43}" dt="2022-03-13T13:27:30.409" v="237" actId="21"/>
          <ac:spMkLst>
            <pc:docMk/>
            <pc:sldMk cId="4261455168" sldId="294"/>
            <ac:spMk id="3" creationId="{2359692A-9886-453C-B5FD-7CDF58EC866B}"/>
          </ac:spMkLst>
        </pc:spChg>
        <pc:picChg chg="add mod">
          <ac:chgData name="Andrew Webb" userId="5a5d8dd3c647fd1a" providerId="LiveId" clId="{6AA573BE-222B-4218-9DB0-55548CE71F43}" dt="2022-03-13T13:22:40.205" v="174" actId="14100"/>
          <ac:picMkLst>
            <pc:docMk/>
            <pc:sldMk cId="4261455168" sldId="294"/>
            <ac:picMk id="5" creationId="{C08E5748-62F0-4159-A515-B15F2DB231BA}"/>
          </ac:picMkLst>
        </pc:picChg>
      </pc:sldChg>
      <pc:sldMasterChg chg="setBg modSldLayout">
        <pc:chgData name="Andrew Webb" userId="5a5d8dd3c647fd1a" providerId="LiveId" clId="{6AA573BE-222B-4218-9DB0-55548CE71F43}" dt="2022-03-13T13:15:57.697" v="75"/>
        <pc:sldMasterMkLst>
          <pc:docMk/>
          <pc:sldMasterMk cId="2009092894" sldId="2147483648"/>
        </pc:sldMasterMkLst>
        <pc:sldLayoutChg chg="setBg">
          <pc:chgData name="Andrew Webb" userId="5a5d8dd3c647fd1a" providerId="LiveId" clId="{6AA573BE-222B-4218-9DB0-55548CE71F43}" dt="2022-03-13T13:15:57.697" v="75"/>
          <pc:sldLayoutMkLst>
            <pc:docMk/>
            <pc:sldMasterMk cId="2009092894" sldId="2147483648"/>
            <pc:sldLayoutMk cId="1618104625" sldId="2147483649"/>
          </pc:sldLayoutMkLst>
        </pc:sldLayoutChg>
        <pc:sldLayoutChg chg="setBg">
          <pc:chgData name="Andrew Webb" userId="5a5d8dd3c647fd1a" providerId="LiveId" clId="{6AA573BE-222B-4218-9DB0-55548CE71F43}" dt="2022-03-13T13:15:57.697" v="75"/>
          <pc:sldLayoutMkLst>
            <pc:docMk/>
            <pc:sldMasterMk cId="2009092894" sldId="2147483648"/>
            <pc:sldLayoutMk cId="2552533869" sldId="2147483650"/>
          </pc:sldLayoutMkLst>
        </pc:sldLayoutChg>
        <pc:sldLayoutChg chg="setBg">
          <pc:chgData name="Andrew Webb" userId="5a5d8dd3c647fd1a" providerId="LiveId" clId="{6AA573BE-222B-4218-9DB0-55548CE71F43}" dt="2022-03-13T13:15:57.697" v="75"/>
          <pc:sldLayoutMkLst>
            <pc:docMk/>
            <pc:sldMasterMk cId="2009092894" sldId="2147483648"/>
            <pc:sldLayoutMk cId="1962960292" sldId="2147483651"/>
          </pc:sldLayoutMkLst>
        </pc:sldLayoutChg>
        <pc:sldLayoutChg chg="setBg">
          <pc:chgData name="Andrew Webb" userId="5a5d8dd3c647fd1a" providerId="LiveId" clId="{6AA573BE-222B-4218-9DB0-55548CE71F43}" dt="2022-03-13T13:15:57.697" v="75"/>
          <pc:sldLayoutMkLst>
            <pc:docMk/>
            <pc:sldMasterMk cId="2009092894" sldId="2147483648"/>
            <pc:sldLayoutMk cId="2416905407" sldId="2147483652"/>
          </pc:sldLayoutMkLst>
        </pc:sldLayoutChg>
        <pc:sldLayoutChg chg="setBg">
          <pc:chgData name="Andrew Webb" userId="5a5d8dd3c647fd1a" providerId="LiveId" clId="{6AA573BE-222B-4218-9DB0-55548CE71F43}" dt="2022-03-13T13:15:57.697" v="75"/>
          <pc:sldLayoutMkLst>
            <pc:docMk/>
            <pc:sldMasterMk cId="2009092894" sldId="2147483648"/>
            <pc:sldLayoutMk cId="1529450854" sldId="2147483653"/>
          </pc:sldLayoutMkLst>
        </pc:sldLayoutChg>
        <pc:sldLayoutChg chg="setBg">
          <pc:chgData name="Andrew Webb" userId="5a5d8dd3c647fd1a" providerId="LiveId" clId="{6AA573BE-222B-4218-9DB0-55548CE71F43}" dt="2022-03-13T13:15:57.697" v="75"/>
          <pc:sldLayoutMkLst>
            <pc:docMk/>
            <pc:sldMasterMk cId="2009092894" sldId="2147483648"/>
            <pc:sldLayoutMk cId="1376847873" sldId="2147483654"/>
          </pc:sldLayoutMkLst>
        </pc:sldLayoutChg>
        <pc:sldLayoutChg chg="setBg">
          <pc:chgData name="Andrew Webb" userId="5a5d8dd3c647fd1a" providerId="LiveId" clId="{6AA573BE-222B-4218-9DB0-55548CE71F43}" dt="2022-03-13T13:15:57.697" v="75"/>
          <pc:sldLayoutMkLst>
            <pc:docMk/>
            <pc:sldMasterMk cId="2009092894" sldId="2147483648"/>
            <pc:sldLayoutMk cId="3777283466" sldId="2147483655"/>
          </pc:sldLayoutMkLst>
        </pc:sldLayoutChg>
        <pc:sldLayoutChg chg="setBg">
          <pc:chgData name="Andrew Webb" userId="5a5d8dd3c647fd1a" providerId="LiveId" clId="{6AA573BE-222B-4218-9DB0-55548CE71F43}" dt="2022-03-13T13:15:57.697" v="75"/>
          <pc:sldLayoutMkLst>
            <pc:docMk/>
            <pc:sldMasterMk cId="2009092894" sldId="2147483648"/>
            <pc:sldLayoutMk cId="1764044847" sldId="2147483656"/>
          </pc:sldLayoutMkLst>
        </pc:sldLayoutChg>
        <pc:sldLayoutChg chg="setBg">
          <pc:chgData name="Andrew Webb" userId="5a5d8dd3c647fd1a" providerId="LiveId" clId="{6AA573BE-222B-4218-9DB0-55548CE71F43}" dt="2022-03-13T13:15:57.697" v="75"/>
          <pc:sldLayoutMkLst>
            <pc:docMk/>
            <pc:sldMasterMk cId="2009092894" sldId="2147483648"/>
            <pc:sldLayoutMk cId="2214726829" sldId="2147483657"/>
          </pc:sldLayoutMkLst>
        </pc:sldLayoutChg>
        <pc:sldLayoutChg chg="setBg">
          <pc:chgData name="Andrew Webb" userId="5a5d8dd3c647fd1a" providerId="LiveId" clId="{6AA573BE-222B-4218-9DB0-55548CE71F43}" dt="2022-03-13T13:15:57.697" v="75"/>
          <pc:sldLayoutMkLst>
            <pc:docMk/>
            <pc:sldMasterMk cId="2009092894" sldId="2147483648"/>
            <pc:sldLayoutMk cId="831475177" sldId="2147483658"/>
          </pc:sldLayoutMkLst>
        </pc:sldLayoutChg>
        <pc:sldLayoutChg chg="setBg">
          <pc:chgData name="Andrew Webb" userId="5a5d8dd3c647fd1a" providerId="LiveId" clId="{6AA573BE-222B-4218-9DB0-55548CE71F43}" dt="2022-03-13T13:15:57.697" v="75"/>
          <pc:sldLayoutMkLst>
            <pc:docMk/>
            <pc:sldMasterMk cId="2009092894" sldId="2147483648"/>
            <pc:sldLayoutMk cId="3674083412" sldId="2147483659"/>
          </pc:sldLayoutMkLst>
        </pc:sldLayoutChg>
      </pc:sldMaster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A4FB0B-4F76-4AFA-93BD-673C7313AC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B86A389-4B58-4F49-9231-878C2803922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837EE0-815C-43AA-900A-99106317EE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7F886-2A35-486F-9C80-5852B43D3168}" type="datetimeFigureOut">
              <a:rPr lang="en-GB" smtClean="0"/>
              <a:t>13/03/2022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3D18C1-A17E-49D7-8312-520FF3EE55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A2DEF9-2C4C-4129-A440-A4D0AE372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592AA-FEA4-4834-91BB-08802ACC526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81046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9C1D9E-69A1-4E93-A832-7BA20A0233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A25C23-7D41-49E9-9960-584DAF9C9E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7E92EE-B49B-4E2F-A132-788FBB4F41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7F886-2A35-486F-9C80-5852B43D3168}" type="datetimeFigureOut">
              <a:rPr lang="en-GB" smtClean="0"/>
              <a:t>13/03/2022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2CAE38-9CE5-4970-8E3C-CF03C02659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A6B2E1-AD77-4C02-AC4A-6880372BEC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592AA-FEA4-4834-91BB-08802ACC526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314751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5CBBC00-D7D8-4B2C-852C-0E2FB512339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AD4F357-10E1-46B1-AB5F-004776CE9C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1C3FFF-A6F8-4D8F-BA18-3C9AD3E1B2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7F886-2A35-486F-9C80-5852B43D3168}" type="datetimeFigureOut">
              <a:rPr lang="en-GB" smtClean="0"/>
              <a:t>13/03/2022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060FA2-C69B-4D35-B001-708C23D89E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1319F4-C598-4D25-B443-9F688E1EB7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592AA-FEA4-4834-91BB-08802ACC526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40834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578E58-CB48-4FBE-92A3-235283C1FE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7C779D-BF9C-459A-8342-B9F3CE4BD8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DBD8D4-DDE6-416B-80C2-CD0D1AD8D1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7F886-2A35-486F-9C80-5852B43D3168}" type="datetimeFigureOut">
              <a:rPr lang="en-GB" smtClean="0"/>
              <a:t>13/03/2022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C94980-D4BD-453B-9264-9C9FD2FB11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ACF640-8066-450E-9EE3-4C39485304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592AA-FEA4-4834-91BB-08802ACC526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25338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380761-919F-4A0B-ACD7-E36B8CFFD4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C434C9-14A5-4D3A-AF75-E52E6693BF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02E172-17A1-4E17-AF85-2E8816BFE3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7F886-2A35-486F-9C80-5852B43D3168}" type="datetimeFigureOut">
              <a:rPr lang="en-GB" smtClean="0"/>
              <a:t>13/03/2022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235005-0D0D-4B85-BB26-563D918339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AE0F7E-F3D7-4931-9A7F-800515EA7C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592AA-FEA4-4834-91BB-08802ACC526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29602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4CF25C-C518-4DFC-A0FB-5716DD55E6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6A81E5-04B0-4CF6-AD54-AD5DFFBE920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DB291E3-CD8B-4B64-8843-FC52709354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2509614-C89E-4316-BC29-F9546831C0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7F886-2A35-486F-9C80-5852B43D3168}" type="datetimeFigureOut">
              <a:rPr lang="en-GB" smtClean="0"/>
              <a:t>13/03/2022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0110C67-59FA-4882-9D16-281599FA21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F8F5AC-BD23-4DFF-915B-F5A9BE1727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592AA-FEA4-4834-91BB-08802ACC526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169054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212D78-0CFD-4B9F-828C-F36989FEA1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FC4533-9FC1-4707-B101-60C1E98428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381115-8BF5-421A-8F61-2B27AAA490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3D1E0C1-1CEC-493E-BCA6-AECD4126728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44CE2DF-8F28-4867-A793-861955DFD4D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A4EAE25-186B-416C-A0F3-63D2B128E8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7F886-2A35-486F-9C80-5852B43D3168}" type="datetimeFigureOut">
              <a:rPr lang="en-GB" smtClean="0"/>
              <a:t>13/03/2022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272014F-C7A2-4369-B14A-7A2F31B3DC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D658BEF-C0F4-4DC5-BB1D-8C0D640E93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592AA-FEA4-4834-91BB-08802ACC526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294508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C47037-5120-408E-9BB3-65A7997D6B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C313808-3771-4FE3-A4EE-86E93D1C7B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7F886-2A35-486F-9C80-5852B43D3168}" type="datetimeFigureOut">
              <a:rPr lang="en-GB" smtClean="0"/>
              <a:t>13/03/2022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82F4B61-5CBF-4878-9490-DE4CAC03B7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A370FB-F7E5-4D66-A86F-EC827B393D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592AA-FEA4-4834-91BB-08802ACC526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68478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90D1719-AD50-4A64-87CB-6F648240C4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7F886-2A35-486F-9C80-5852B43D3168}" type="datetimeFigureOut">
              <a:rPr lang="en-GB" smtClean="0"/>
              <a:t>13/03/2022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B820B88-86BA-4FE2-B595-6F18640760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F238E4-FDDC-416E-A8CF-DAEC412250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592AA-FEA4-4834-91BB-08802ACC526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72834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D1F8A5-1982-4780-A24E-BB79757065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6E030B-44AA-4D60-9573-6EF84739FA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8E9D238-68F8-4DAC-9FEC-4DF79EB2BB3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24C405-CAAB-408E-99EC-0A56C8ADE1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7F886-2A35-486F-9C80-5852B43D3168}" type="datetimeFigureOut">
              <a:rPr lang="en-GB" smtClean="0"/>
              <a:t>13/03/2022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1E48428-23D4-4E1C-BF26-E44439DB35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3C20A4-BD47-4B24-B0E4-0853D1A533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592AA-FEA4-4834-91BB-08802ACC526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40448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71981E-0274-468F-B7C9-CD394D9DFC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E4F2939-C796-45F0-B242-A93673B9095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837BBA4-BBD7-46FD-8D9F-BF48FC480B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5D990B-1C00-4CC8-9FEF-E770ED235A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7F886-2A35-486F-9C80-5852B43D3168}" type="datetimeFigureOut">
              <a:rPr lang="en-GB" smtClean="0"/>
              <a:t>13/03/2022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4AEA02-0758-4338-8AC2-B1544FBCEF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C4BECBC-04F8-4932-A87F-A9DD99CB32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592AA-FEA4-4834-91BB-08802ACC526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147268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7717C53-FA73-4A4C-B584-6F7938F39D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771C10-A97A-4D13-8F31-5D60E42967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6EB97C-A0B7-4803-8F59-C345DE0711F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67F886-2A35-486F-9C80-5852B43D3168}" type="datetimeFigureOut">
              <a:rPr lang="en-GB" smtClean="0"/>
              <a:t>13/03/2022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EAE2CB-59A1-49B1-BF99-16F6E13300E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AC1A65-795E-4F8E-9980-33414F7474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8592AA-FEA4-4834-91BB-08802ACC526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90928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D79102-EEA6-4613-ACDD-1152A91B75F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May 2021 Biology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467835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3C03F3C-CD34-4EB2-8D75-142FB3D7CA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2478" y="438916"/>
            <a:ext cx="6397524" cy="5796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6491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7C16E55-6AB1-451B-95A9-4CAED08951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7151" y="178570"/>
            <a:ext cx="6706576" cy="6314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5563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4A4432A-4B3B-4D00-94FF-29382CAC41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7152" y="215738"/>
            <a:ext cx="6877282" cy="6426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71221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DDAA227-B810-4453-AA4C-C205442557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1332" y="392124"/>
            <a:ext cx="6061407" cy="6073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698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FD9115E-614F-40CE-B6DD-FB5F7F878C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7653" y="512839"/>
            <a:ext cx="7020807" cy="5839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88371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4ABA498-A818-4311-9AA8-2AC7513203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9955" y="365125"/>
            <a:ext cx="7080281" cy="6375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6408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9C931D1-E26B-4FC8-AFC8-316F174F3A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99743" y="1513666"/>
            <a:ext cx="6769115" cy="4053112"/>
          </a:xfrm>
        </p:spPr>
      </p:pic>
    </p:spTree>
    <p:extLst>
      <p:ext uri="{BB962C8B-B14F-4D97-AF65-F5344CB8AC3E}">
        <p14:creationId xmlns:p14="http://schemas.microsoft.com/office/powerpoint/2010/main" val="13625932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D0D7474-E08E-480F-87BA-1635F8A707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94560" y="627493"/>
            <a:ext cx="7163543" cy="5345226"/>
          </a:xfrm>
        </p:spPr>
      </p:pic>
    </p:spTree>
    <p:extLst>
      <p:ext uri="{BB962C8B-B14F-4D97-AF65-F5344CB8AC3E}">
        <p14:creationId xmlns:p14="http://schemas.microsoft.com/office/powerpoint/2010/main" val="21853844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3FEFEE-6F25-4451-9BD8-0D71BF6564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E93E44-B40A-42A9-A621-757821B46A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166878F-03C3-4C21-806C-BA4AD704EE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4424" y="147197"/>
            <a:ext cx="6325686" cy="6633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2990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584DA669-DF7A-4DA2-A6A7-7229210D44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96806" y="3625350"/>
            <a:ext cx="5518470" cy="2970020"/>
          </a:xfr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D7452B5-3794-43AB-904F-481E3B11CB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854" y="55053"/>
            <a:ext cx="6235262" cy="596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41296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xt&#10;&#10;Description automatically generated with medium confidence">
            <a:extLst>
              <a:ext uri="{FF2B5EF4-FFF2-40B4-BE49-F238E27FC236}">
                <a16:creationId xmlns:a16="http://schemas.microsoft.com/office/drawing/2014/main" id="{45CCD303-C354-47EE-B443-BE169A79D2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9733" y="194056"/>
            <a:ext cx="8555217" cy="6296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6378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12D561A-D1BC-4C53-A5FB-65FD56B4CE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3694" y="454145"/>
            <a:ext cx="7212608" cy="5808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857136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5DA3CC2-A77F-489B-BE45-B1680AD87B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2691" y="365125"/>
            <a:ext cx="7096635" cy="6160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046183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957DB48-5843-43FE-9561-5E807B7DA2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7082" y="325610"/>
            <a:ext cx="7038651" cy="6298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45807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CB99188-0FA8-4F21-9A9E-C949E3B999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5785" y="550677"/>
            <a:ext cx="7270594" cy="5862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265556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14B4B27-BE3F-4454-875D-D9F36F8EAD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1689" y="353112"/>
            <a:ext cx="6099972" cy="6151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57979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BB35696-E711-446F-B702-31F006E6FB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0107" y="181069"/>
            <a:ext cx="5914003" cy="6311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44787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D76479D-1DAF-472C-982E-CD1BEA33BD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9385" y="267744"/>
            <a:ext cx="6467708" cy="636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93503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AECC552-3462-4553-9C00-843E9272AB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4926" y="410757"/>
            <a:ext cx="7270594" cy="6285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21572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92AF61C4-781E-4A6F-8AA7-94F5C5993D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74128" y="606527"/>
            <a:ext cx="7640814" cy="5668991"/>
          </a:xfrm>
        </p:spPr>
      </p:pic>
    </p:spTree>
    <p:extLst>
      <p:ext uri="{BB962C8B-B14F-4D97-AF65-F5344CB8AC3E}">
        <p14:creationId xmlns:p14="http://schemas.microsoft.com/office/powerpoint/2010/main" val="371298706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B0A551C-5A09-43BE-8A75-24DA95160A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6497" y="869110"/>
            <a:ext cx="7792855" cy="5143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7313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C07213-C87E-4FC5-A822-4461DE1A77A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273C1E6-78ED-4F51-8A02-DBA63F83C6C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5B1D370-D9AC-4190-AFB5-F8BE4B6DD0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3446" y="254066"/>
            <a:ext cx="7949772" cy="6322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668702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1150E1F-EB4F-4294-BE3B-317D786E66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0609" y="510595"/>
            <a:ext cx="6882532" cy="5812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3919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63157C4-B4E0-4E53-8E49-E3ED1571EC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1042" y="436089"/>
            <a:ext cx="6748990" cy="6056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86440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7B96343-7E9F-45AE-BFF6-A1B6A9173C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3787" y="95250"/>
            <a:ext cx="6981825" cy="666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14353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E9153BA-E7D1-4E9E-816B-A1F3B1B0D1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8451" y="380102"/>
            <a:ext cx="6686271" cy="5930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406109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5E8D301-691F-4367-934F-2B1AE7BD6E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9315" y="990371"/>
            <a:ext cx="8427202" cy="4709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91403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11C81E5-1C7C-4FD9-8BB3-5051367D9E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8732" y="483917"/>
            <a:ext cx="7445064" cy="5890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86740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08A34AED-6F3B-4876-B466-80C659A54B8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55078" y="4846329"/>
            <a:ext cx="4733925" cy="1924050"/>
          </a:xfr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237ED03-5F78-4F63-B555-9CD4049391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97890" y="365125"/>
            <a:ext cx="5448300" cy="4238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65157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08E5748-62F0-4159-A515-B15F2DB231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6148" y="460009"/>
            <a:ext cx="6457366" cy="5878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45516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7EBBD2-1814-4270-BA0F-BB59D81D5C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End!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407532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99180C5-D83F-4676-8981-824DBFD25A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0389" y="184720"/>
            <a:ext cx="7181384" cy="6488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1635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A068E4B-FC8F-4F5C-A289-BC12624F107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85639" y="334794"/>
            <a:ext cx="6829008" cy="6188411"/>
          </a:xfrm>
        </p:spPr>
      </p:pic>
    </p:spTree>
    <p:extLst>
      <p:ext uri="{BB962C8B-B14F-4D97-AF65-F5344CB8AC3E}">
        <p14:creationId xmlns:p14="http://schemas.microsoft.com/office/powerpoint/2010/main" val="1437227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DDC786C-335C-4F03-B625-B3886F7975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3193" y="264236"/>
            <a:ext cx="7047569" cy="6264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4402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0F3B0A0-E9C6-4B66-9968-19673D268C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9310" y="681037"/>
            <a:ext cx="6859510" cy="5422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5037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6E7228A-C7F4-485A-BA3A-E2BA67990F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4341" y="542598"/>
            <a:ext cx="7470308" cy="5224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4886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F7DF000-C669-4357-87B1-D9FAC315B4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5571" y="262843"/>
            <a:ext cx="6882579" cy="6196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51163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</TotalTime>
  <Words>6</Words>
  <Application>Microsoft Office PowerPoint</Application>
  <PresentationFormat>Widescreen</PresentationFormat>
  <Paragraphs>2</Paragraphs>
  <Slides>38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2" baseType="lpstr">
      <vt:lpstr>Arial</vt:lpstr>
      <vt:lpstr>Calibri</vt:lpstr>
      <vt:lpstr>Calibri Light</vt:lpstr>
      <vt:lpstr>Office Theme</vt:lpstr>
      <vt:lpstr>May 2021 Biology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End!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May 2021 Biology</dc:title>
  <dc:creator>Gillian Webb</dc:creator>
  <cp:lastModifiedBy>Gillian Webb</cp:lastModifiedBy>
  <cp:revision>1</cp:revision>
  <dcterms:created xsi:type="dcterms:W3CDTF">2022-03-13T12:35:47Z</dcterms:created>
  <dcterms:modified xsi:type="dcterms:W3CDTF">2022-03-13T13:27:46Z</dcterms:modified>
</cp:coreProperties>
</file>